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52" r:id="rId4"/>
  </p:sldMasterIdLst>
  <p:notesMasterIdLst>
    <p:notesMasterId r:id="rId32"/>
  </p:notesMasterIdLst>
  <p:handoutMasterIdLst>
    <p:handoutMasterId r:id="rId33"/>
  </p:handoutMasterIdLst>
  <p:sldIdLst>
    <p:sldId id="310" r:id="rId5"/>
    <p:sldId id="2076137448" r:id="rId6"/>
    <p:sldId id="2147467992" r:id="rId7"/>
    <p:sldId id="2147468002" r:id="rId8"/>
    <p:sldId id="2147468000" r:id="rId9"/>
    <p:sldId id="2147467956" r:id="rId10"/>
    <p:sldId id="2147467971" r:id="rId11"/>
    <p:sldId id="2147467986" r:id="rId12"/>
    <p:sldId id="2147467998" r:id="rId13"/>
    <p:sldId id="2147467990" r:id="rId14"/>
    <p:sldId id="2147467957" r:id="rId15"/>
    <p:sldId id="2147467996" r:id="rId16"/>
    <p:sldId id="2147467975" r:id="rId17"/>
    <p:sldId id="2147467974" r:id="rId18"/>
    <p:sldId id="2147467978" r:id="rId19"/>
    <p:sldId id="2147467958" r:id="rId20"/>
    <p:sldId id="13707" r:id="rId21"/>
    <p:sldId id="2147467980" r:id="rId22"/>
    <p:sldId id="2147467979" r:id="rId23"/>
    <p:sldId id="2076137425" r:id="rId24"/>
    <p:sldId id="2147467983" r:id="rId25"/>
    <p:sldId id="2147468001" r:id="rId26"/>
    <p:sldId id="2147467984" r:id="rId27"/>
    <p:sldId id="2147467997" r:id="rId28"/>
    <p:sldId id="2076137446" r:id="rId29"/>
    <p:sldId id="2076137437" r:id="rId30"/>
    <p:sldId id="2147467991" r:id="rId31"/>
  </p:sldIdLst>
  <p:sldSz cx="12434888" cy="6994525"/>
  <p:notesSz cx="6858000" cy="138112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ller Guidance" id="{70550C9A-67CA-41F1-A17B-3A34CF1CD023}">
          <p14:sldIdLst>
            <p14:sldId id="310"/>
          </p14:sldIdLst>
        </p14:section>
        <p14:section name="Intro" id="{C81AECCF-F938-4BFF-9CB2-5F6239523D3B}">
          <p14:sldIdLst>
            <p14:sldId id="2076137448"/>
            <p14:sldId id="2147467992"/>
            <p14:sldId id="2147468002"/>
            <p14:sldId id="2147468000"/>
          </p14:sldIdLst>
        </p14:section>
        <p14:section name="Best devices for learning anywhere" id="{F3DDBBBC-AA50-4365-B423-60FB7E57EE0A}">
          <p14:sldIdLst>
            <p14:sldId id="2147467956"/>
            <p14:sldId id="2147467971"/>
            <p14:sldId id="2147467986"/>
            <p14:sldId id="2147467998"/>
            <p14:sldId id="2147467990"/>
          </p14:sldIdLst>
        </p14:section>
        <p14:section name="Build teacher confidence" id="{C36E0804-A112-4E34-A605-B4B48EE5820F}">
          <p14:sldIdLst>
            <p14:sldId id="2147467957"/>
            <p14:sldId id="2147467996"/>
            <p14:sldId id="2147467975"/>
            <p14:sldId id="2147467974"/>
            <p14:sldId id="2147467978"/>
          </p14:sldIdLst>
        </p14:section>
        <p14:section name="Keep students safe and data secure" id="{2E7AEF59-EE75-4292-BACD-C0D2EDBB53F4}">
          <p14:sldIdLst>
            <p14:sldId id="2147467958"/>
            <p14:sldId id="13707"/>
            <p14:sldId id="2147467980"/>
            <p14:sldId id="2147467979"/>
          </p14:sldIdLst>
        </p14:section>
        <p14:section name="Closing" id="{CEEC3BC4-9455-4E9E-AD35-14FDB0DF4CFB}">
          <p14:sldIdLst>
            <p14:sldId id="2076137425"/>
            <p14:sldId id="2147467983"/>
            <p14:sldId id="2147468001"/>
            <p14:sldId id="2147467984"/>
            <p14:sldId id="2147467997"/>
            <p14:sldId id="2076137446"/>
            <p14:sldId id="2076137437"/>
          </p14:sldIdLst>
        </p14:section>
        <p14:section name="Appendix" id="{7AF96737-F82C-41F5-8222-C23763E1BB2E}">
          <p14:sldIdLst>
            <p14:sldId id="21474679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4DA09-A143-8FFA-254E-10C8880A7B10}" name="Saku Uchikawa" initials="SU" userId="Anonymous_Saku Uchikawa" providerId="None"/>
  <p188:author id="{D9A68716-21DE-0251-F45A-4C618AB98FD3}" name="Alex Ramos" initials="AR" userId="S-1-12-1-2830124830-1130322660-4198494116-3674780207" providerId="AD"/>
  <p188:author id="{3E9DF525-B478-8650-6D57-99FA02A563EC}" name="Kyle Dingman" initials="KD" userId="Kyle Dingman" providerId="None"/>
  <p188:author id="{F8565141-5010-B132-06A9-844EC264218D}" name="Joe Brazier" initials="JB" userId="S::jobrazie@microsoft.com::b05d1b43-21fd-44df-89af-e776e70b4864" providerId="AD"/>
  <p188:author id="{1181DF62-7C76-0FA2-7F78-BD3C341BA4A6}" name="David Alexander (AZURE)" initials="DA(" userId="S::davalex@microsoft.com::ed084fc1-4275-4e33-8c0f-ff13a8e9bd31" providerId="AD"/>
  <p188:author id="{B3D18764-E50E-DF36-9CE8-061B19BE6AF6}" name="Mary Feil-Jacobs" initials="MFJ" userId="Anonymous_Mary Feil-Jacobs" providerId="None"/>
  <p188:author id="{EDDD2071-5281-8AAE-5454-F6B0098C3CC8}" name="Nathan Quick" initials="NQ" userId="S::nathan.quick_thespurgroup.com#ext#@microsoft.onmicrosoft.com::b115c415-8cda-403c-a232-96ee587d4c3f" providerId="AD"/>
  <p188:author id="{F899A273-FE2E-E48B-7666-8A244BF7223B}" name="Dina OMara" initials="DO" userId="S::dinaom@microsoft.com::39401e8a-2d96-469d-a195-096831bf555f" providerId="AD"/>
  <p188:author id="{47766A88-78DA-8152-B497-618D0BDB954B}" name="Ben Johnson" initials="BJ" userId="Ben Johnson" providerId="None"/>
  <p188:author id="{046C8D8B-C2E9-07E3-6946-7AA660B5AB36}" name="Suzanne Kalberer" initials="SK" userId="S::suzannek@microsoft.com::e4a70784-a414-4c72-8dac-9ce14b41d584" providerId="AD"/>
  <p188:author id="{4B21C08F-3084-2D3C-AED2-2CB5E651DDE8}" name="Ellie Probus" initials="EP" userId="S-1-12-1-3600753382-1139348193-2700787845-1719814393" providerId="AD"/>
  <p188:author id="{AD6319EC-FA1F-70DA-358B-224D3E518593}" name="John Higuera (Simplicity Consulting Inc)" initials="JH(CI" userId="S-1-5-21-2127521184-1604012920-1887927527-11457299" providerId="AD"/>
  <p188:author id="{27EBD6F7-2A6C-CAC0-759C-334A3A66666F}" name="Joey Kern" initials="JK" userId="S-1-12-1-2438985002-1263161131-2736795552-15101076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Joey Kern" initials="JK" lastIdx="0" clrIdx="7">
    <p:extLst>
      <p:ext uri="{19B8F6BF-5375-455C-9EA6-DF929625EA0E}">
        <p15:presenceInfo xmlns:p15="http://schemas.microsoft.com/office/powerpoint/2012/main" userId="S-1-12-1-2438985002-1263161131-2736795552-1510107612" providerId="AD"/>
      </p:ext>
    </p:extLst>
  </p:cmAuthor>
  <p:cmAuthor id="1" name="Mary Feil-Jacobs" initials="MFJ" lastIdx="43" clrIdx="1"/>
  <p:cmAuthor id="8" name="Suzanne Kalberer" initials="SK" lastIdx="15" clrIdx="8">
    <p:extLst>
      <p:ext uri="{19B8F6BF-5375-455C-9EA6-DF929625EA0E}">
        <p15:presenceInfo xmlns:p15="http://schemas.microsoft.com/office/powerpoint/2012/main" userId="S::suzannek@microsoft.com::e4a70784-a414-4c72-8dac-9ce14b41d584" providerId="AD"/>
      </p:ext>
    </p:extLst>
  </p:cmAuthor>
  <p:cmAuthor id="2" name="John Higuera (Simplicity Consulting Inc)" initials="JH(CI" lastIdx="5" clrIdx="2">
    <p:extLst>
      <p:ext uri="{19B8F6BF-5375-455C-9EA6-DF929625EA0E}">
        <p15:presenceInfo xmlns:p15="http://schemas.microsoft.com/office/powerpoint/2012/main" userId="S-1-5-21-2127521184-1604012920-1887927527-11457299" providerId="AD"/>
      </p:ext>
    </p:extLst>
  </p:cmAuthor>
  <p:cmAuthor id="3" name="Ben Johnson" initials="BJ" lastIdx="55" clrIdx="3">
    <p:extLst>
      <p:ext uri="{19B8F6BF-5375-455C-9EA6-DF929625EA0E}">
        <p15:presenceInfo xmlns:p15="http://schemas.microsoft.com/office/powerpoint/2012/main" userId="Ben Johnson" providerId="None"/>
      </p:ext>
    </p:extLst>
  </p:cmAuthor>
  <p:cmAuthor id="4" name="Ellie Probus" initials="EP" lastIdx="4" clrIdx="4">
    <p:extLst>
      <p:ext uri="{19B8F6BF-5375-455C-9EA6-DF929625EA0E}">
        <p15:presenceInfo xmlns:p15="http://schemas.microsoft.com/office/powerpoint/2012/main" userId="S-1-12-1-3600753382-1139348193-2700787845-1719814393" providerId="AD"/>
      </p:ext>
    </p:extLst>
  </p:cmAuthor>
  <p:cmAuthor id="5" name="Kyle Dingman" initials="KD" lastIdx="1" clrIdx="5">
    <p:extLst>
      <p:ext uri="{19B8F6BF-5375-455C-9EA6-DF929625EA0E}">
        <p15:presenceInfo xmlns:p15="http://schemas.microsoft.com/office/powerpoint/2012/main" userId="Kyle Dingman" providerId="None"/>
      </p:ext>
    </p:extLst>
  </p:cmAuthor>
  <p:cmAuthor id="6" name="Alex Ramos" initials="AR" lastIdx="3" clrIdx="6">
    <p:extLst>
      <p:ext uri="{19B8F6BF-5375-455C-9EA6-DF929625EA0E}">
        <p15:presenceInfo xmlns:p15="http://schemas.microsoft.com/office/powerpoint/2012/main" userId="S-1-12-1-2830124830-1130322660-4198494116-3674780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3C6C"/>
    <a:srgbClr val="005AA1"/>
    <a:srgbClr val="3192DF"/>
    <a:srgbClr val="C97132"/>
    <a:srgbClr val="F2F2F2"/>
    <a:srgbClr val="505050"/>
    <a:srgbClr val="282828"/>
    <a:srgbClr val="5558AF"/>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40" y="3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ler, Timothy" userId="1f3c519e-5a32-4c0f-8d74-f6f1ec603dfb" providerId="ADAL" clId="{EC1FA148-7250-4D12-ADEF-14F4AC0DAC50}"/>
    <pc:docChg chg="undo custSel modSld sldOrd">
      <pc:chgData name="Mohler, Timothy" userId="1f3c519e-5a32-4c0f-8d74-f6f1ec603dfb" providerId="ADAL" clId="{EC1FA148-7250-4D12-ADEF-14F4AC0DAC50}" dt="2021-10-09T00:13:16.208" v="3"/>
      <pc:docMkLst>
        <pc:docMk/>
      </pc:docMkLst>
      <pc:sldChg chg="addSp delSp mod">
        <pc:chgData name="Mohler, Timothy" userId="1f3c519e-5a32-4c0f-8d74-f6f1ec603dfb" providerId="ADAL" clId="{EC1FA148-7250-4D12-ADEF-14F4AC0DAC50}" dt="2021-10-08T23:28:31.511" v="1" actId="21"/>
        <pc:sldMkLst>
          <pc:docMk/>
          <pc:sldMk cId="3153274205" sldId="2147468000"/>
        </pc:sldMkLst>
        <pc:spChg chg="add del">
          <ac:chgData name="Mohler, Timothy" userId="1f3c519e-5a32-4c0f-8d74-f6f1ec603dfb" providerId="ADAL" clId="{EC1FA148-7250-4D12-ADEF-14F4AC0DAC50}" dt="2021-10-08T23:28:31.511" v="1" actId="21"/>
          <ac:spMkLst>
            <pc:docMk/>
            <pc:sldMk cId="3153274205" sldId="2147468000"/>
            <ac:spMk id="32" creationId="{CC0C07B2-0658-439D-8E19-D47EC6046B74}"/>
          </ac:spMkLst>
        </pc:spChg>
        <pc:spChg chg="add del">
          <ac:chgData name="Mohler, Timothy" userId="1f3c519e-5a32-4c0f-8d74-f6f1ec603dfb" providerId="ADAL" clId="{EC1FA148-7250-4D12-ADEF-14F4AC0DAC50}" dt="2021-10-08T23:28:31.511" v="1" actId="21"/>
          <ac:spMkLst>
            <pc:docMk/>
            <pc:sldMk cId="3153274205" sldId="2147468000"/>
            <ac:spMk id="48" creationId="{31EDF028-1C62-4EE5-9F7E-149A568EF264}"/>
          </ac:spMkLst>
        </pc:spChg>
        <pc:grpChg chg="add del">
          <ac:chgData name="Mohler, Timothy" userId="1f3c519e-5a32-4c0f-8d74-f6f1ec603dfb" providerId="ADAL" clId="{EC1FA148-7250-4D12-ADEF-14F4AC0DAC50}" dt="2021-10-08T23:28:31.511" v="1" actId="21"/>
          <ac:grpSpMkLst>
            <pc:docMk/>
            <pc:sldMk cId="3153274205" sldId="2147468000"/>
            <ac:grpSpMk id="90" creationId="{2237408B-00FD-42D5-BFC6-076FFEA681CB}"/>
          </ac:grpSpMkLst>
        </pc:grpChg>
      </pc:sldChg>
      <pc:sldChg chg="ord">
        <pc:chgData name="Mohler, Timothy" userId="1f3c519e-5a32-4c0f-8d74-f6f1ec603dfb" providerId="ADAL" clId="{EC1FA148-7250-4D12-ADEF-14F4AC0DAC50}" dt="2021-10-09T00:13:16.208" v="3"/>
        <pc:sldMkLst>
          <pc:docMk/>
          <pc:sldMk cId="1310389850" sldId="21474680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r>
              <a:rPr lang="en-US">
                <a:latin typeface="Segoe UI" pitchFamily="34" charset="0"/>
              </a:rPr>
              <a:t>Server and Cloud 2013 Template</a:t>
            </a:r>
          </a:p>
        </p:txBody>
      </p:sp>
      <p:sp>
        <p:nvSpPr>
          <p:cNvPr id="7" name="Date Placeholder 6"/>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B4C8995-C56F-4E06-B5D3-97F4AA3325FA}" type="datetime8">
              <a:rPr lang="en-US" smtClean="0">
                <a:latin typeface="Segoe UI" pitchFamily="34" charset="0"/>
              </a:rPr>
              <a:t>10/8/2021 4:28 PM</a:t>
            </a:fld>
            <a:endParaRPr lang="en-US">
              <a:latin typeface="Segoe UI" pitchFamily="34" charset="0"/>
            </a:endParaRPr>
          </a:p>
        </p:txBody>
      </p:sp>
      <p:sp>
        <p:nvSpPr>
          <p:cNvPr id="8" name="Footer Placeholder 7"/>
          <p:cNvSpPr>
            <a:spLocks noGrp="1"/>
          </p:cNvSpPr>
          <p:nvPr>
            <p:ph type="ftr" sz="quarter" idx="2"/>
          </p:nvPr>
        </p:nvSpPr>
        <p:spPr>
          <a:xfrm>
            <a:off x="0" y="8772668"/>
            <a:ext cx="5923788" cy="335782"/>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4" y="8772669"/>
            <a:ext cx="1096674" cy="461804"/>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774272"/>
            <a:ext cx="6052312" cy="359549"/>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atin typeface="Segoe UI" pitchFamily="34" charset="0"/>
              </a:defRPr>
            </a:lvl1pPr>
          </a:lstStyle>
          <a:p>
            <a:fld id="{97B1974D-3158-4F5C-AE63-8878FBF4D3B5}" type="datetime8">
              <a:rPr lang="en-US" smtClean="0"/>
              <a:t>10/8/2021 3:31 PM</a:t>
            </a:fld>
            <a:endParaRPr lang="en-US"/>
          </a:p>
        </p:txBody>
      </p:sp>
      <p:sp>
        <p:nvSpPr>
          <p:cNvPr id="12" name="Notes Placeholder 11"/>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8" y="8772669"/>
            <a:ext cx="968150" cy="461804"/>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dereknewton/2020/03/26/most-teachers-say-they-are-not-prepared-to-teach-online/#3bb086b27f2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nkedin.com/pulse/lets-talk-digital-health-safety-return-school-mark/?published=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c1.squarespace.com/static/5716af60356fb068327b23af/t/5f1765c386d7e37c7f58d891/1595368908363/BrightBytes+2020+Remote+Learning+Survey+Resul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EE93083-4ECB-451E-9024-0762F17CC706}" type="datetime8">
              <a:rPr kumimoji="0" lang="en-US" sz="1800" b="0" i="0" u="none" strike="noStrike" kern="0" cap="none" spc="0" normalizeH="0" baseline="0" noProof="0" smtClean="0">
                <a:ln>
                  <a:noFill/>
                </a:ln>
                <a:solidFill>
                  <a:sysClr val="windowText" lastClr="000000"/>
                </a:solidFill>
                <a:effectLst/>
                <a:uLnTx/>
                <a:uFillTx/>
              </a:rPr>
              <a:t>10/8/2021 3:31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0770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When schools shifted to remote learning in March 2020, more than half of K-12 teachers said they were not prepared to facilitate remote learning.</a:t>
            </a:r>
            <a:r>
              <a:rPr lang="en-US" sz="900" baseline="30000">
                <a:cs typeface="Segoe UI"/>
              </a:rPr>
              <a:t>1 </a:t>
            </a:r>
            <a:r>
              <a:rPr lang="en-US" sz="900">
                <a:solidFill>
                  <a:srgbClr val="000000"/>
                </a:solidFill>
                <a:cs typeface="Times New Roman"/>
              </a:rPr>
              <a:t>A critical need for school leaders, and the one most closely tied to better learning outcomes, is providing teachers with the training and best practices they need to build confidence and skills in remote and hybrid teaching</a:t>
            </a:r>
            <a:r>
              <a:rPr lang="en-US" sz="900">
                <a:cs typeface="Segoe UI"/>
              </a:rPr>
              <a:t>. </a:t>
            </a:r>
            <a:r>
              <a:rPr lang="en-US" sz="900">
                <a:solidFill>
                  <a:schemeClr val="tx2"/>
                </a:solidFill>
                <a:cs typeface="Segoe UI Semilight"/>
              </a:rPr>
              <a:t>Microsoft Education provides teachers with free training, professional development, and tools they need to transform their classrooms. </a:t>
            </a:r>
            <a:r>
              <a:rPr lang="en-US" sz="900" b="1">
                <a:solidFill>
                  <a:schemeClr val="tx2"/>
                </a:solidFill>
                <a:cs typeface="Segoe UI Semilight"/>
              </a:rPr>
              <a:t>&lt;click&gt; </a:t>
            </a:r>
          </a:p>
          <a:p>
            <a:pPr>
              <a:spcAft>
                <a:spcPts val="600"/>
              </a:spcAft>
              <a:defRPr/>
            </a:pPr>
            <a:endParaRPr lang="en-US" sz="900">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References: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800" b="0" i="0">
                <a:solidFill>
                  <a:srgbClr val="333333"/>
                </a:solidFill>
                <a:effectLst/>
                <a:latin typeface="Merriweather"/>
              </a:rPr>
              <a:t>“Most Teachers Say They Are ‘Not Prepared’ To Teach Online” (Forbes)</a:t>
            </a:r>
            <a:r>
              <a:rPr lang="en-US" sz="800" b="1" i="0">
                <a:solidFill>
                  <a:srgbClr val="333333"/>
                </a:solidFill>
                <a:effectLst/>
                <a:latin typeface="Merriweather"/>
              </a:rPr>
              <a:t> </a:t>
            </a:r>
            <a:r>
              <a:rPr lang="en-US" sz="900">
                <a:hlinkClick r:id="rId3"/>
              </a:rPr>
              <a:t>https://www.forbes.com/sites/dereknewton/2020/03/26/most-teachers-say-they-are-not-prepared-to-teach-online/#3bb086b27f2c</a:t>
            </a:r>
            <a:endParaRPr lang="en-US" sz="90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aseline="30000">
              <a:solidFill>
                <a:srgbClr val="000000"/>
              </a:solidFill>
              <a:cs typeface="Segoe U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40170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600"/>
              </a:spcBef>
              <a:spcAft>
                <a:spcPts val="600"/>
              </a:spcAft>
              <a:buFont typeface="+mj-lt"/>
              <a:buNone/>
              <a:tabLst>
                <a:tab pos="228600" algn="l"/>
              </a:tabLst>
            </a:pPr>
            <a:r>
              <a:rPr lang="en-US" sz="1800" b="0">
                <a:solidFill>
                  <a:srgbClr val="505050"/>
                </a:solidFill>
                <a:effectLst/>
                <a:latin typeface="Segoe UI" panose="020B0502040204020203" pitchFamily="34" charset="0"/>
                <a:ea typeface="Times New Roman" panose="02020603050405020304" pitchFamily="18" charset="0"/>
              </a:rPr>
              <a:t>Schools leaders can build educator confidence and capacity for remote and hybrid learning with free training and resources. </a:t>
            </a:r>
            <a:r>
              <a:rPr lang="en-US" sz="1800">
                <a:cs typeface="Segoe UI"/>
              </a:rPr>
              <a:t>Educators can access the </a:t>
            </a:r>
            <a:r>
              <a:rPr lang="en-US" sz="1800">
                <a:cs typeface="Segoe UI"/>
                <a:hlinkClick r:id="rId3">
                  <a:extLst>
                    <a:ext uri="{A12FA001-AC4F-418D-AE19-62706E023703}">
                      <ahyp:hlinkClr xmlns:ahyp="http://schemas.microsoft.com/office/drawing/2018/hyperlinkcolor" val="tx"/>
                    </a:ext>
                  </a:extLst>
                </a:hlinkClick>
              </a:rPr>
              <a:t>Microsoft Education Center</a:t>
            </a:r>
            <a:r>
              <a:rPr lang="en-US" sz="1800">
                <a:cs typeface="Segoe UI"/>
              </a:rPr>
              <a:t> for a wide variety of free courses and learning paths to help master classroom technology and create an inclusive hybrid learning environment. Teachers can track professional skills development and get awarded badges, certificates and transcripts. Microsoft Store associates are also available for live virtual workshops and training sessions, providing schools and teachers with a customizable and interactive learning experience. </a:t>
            </a:r>
            <a:r>
              <a:rPr lang="en-US" sz="1800" b="1">
                <a:cs typeface="Segoe UI"/>
              </a:rPr>
              <a:t>&lt;click&gt;</a:t>
            </a:r>
            <a:endParaRPr lang="en-US" sz="1800" b="1">
              <a:solidFill>
                <a:srgbClr val="505050"/>
              </a:solidFill>
              <a:effectLst/>
              <a:latin typeface="Segoe UI" panose="020B0502040204020203" pitchFamily="34" charset="0"/>
              <a:ea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8744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900"/>
              <a:t>In any classroom, it’s important that teaching and learning come first. </a:t>
            </a:r>
            <a:r>
              <a:rPr lang="en-US" sz="1800" b="0" i="0" u="none" strike="noStrike">
                <a:solidFill>
                  <a:srgbClr val="525ABF"/>
                </a:solidFill>
                <a:effectLst/>
                <a:latin typeface="Segoe UI" panose="020B0502040204020203" pitchFamily="34" charset="0"/>
              </a:rPr>
              <a:t>Microsoft Teams is the new place that brings conversations, content, assignments, and apps together in one place</a:t>
            </a:r>
            <a:r>
              <a:rPr lang="en-US" sz="1800" b="0" i="0" u="none" strike="noStrike">
                <a:solidFill>
                  <a:srgbClr val="282828"/>
                </a:solidFill>
                <a:effectLst/>
                <a:latin typeface="Segoe UI Semibold" panose="020B0702040204020203" pitchFamily="34" charset="0"/>
              </a:rPr>
              <a:t>. It is purpose-built for Education and customized for the way schools collaborate. In Teams, you can:</a:t>
            </a:r>
            <a:r>
              <a:rPr lang="en-US" sz="1800" b="0" i="0">
                <a:effectLst/>
                <a:latin typeface="Segoe UI Semibold" panose="020B0702040204020203" pitchFamily="34" charset="0"/>
              </a:rPr>
              <a:t>​</a:t>
            </a:r>
            <a:endParaRPr lang="en-US" b="0" i="0">
              <a:effectLst/>
            </a:endParaRPr>
          </a:p>
          <a:p>
            <a:pPr algn="l" rtl="0" fontAlgn="base"/>
            <a:r>
              <a:rPr lang="en-US" sz="1800" b="0" i="0">
                <a:effectLst/>
                <a:latin typeface="Segoe UI Semibold" panose="020B0702040204020203" pitchFamily="34" charset="0"/>
              </a:rPr>
              <a:t>​</a:t>
            </a:r>
            <a:endParaRPr lang="en-US" b="0" i="0">
              <a:effectLst/>
            </a:endParaRPr>
          </a:p>
          <a:p>
            <a:pPr algn="l" rtl="0" fontAlgn="base">
              <a:buFont typeface="Arial" panose="020B0604020202020204" pitchFamily="34" charset="0"/>
              <a:buNone/>
            </a:pPr>
            <a:r>
              <a:rPr lang="en-US" sz="1800" b="0" i="0" u="none" strike="noStrike">
                <a:solidFill>
                  <a:srgbClr val="282828"/>
                </a:solidFill>
                <a:effectLst/>
                <a:latin typeface="Segoe UI Semibold" panose="020B0702040204020203" pitchFamily="34" charset="0"/>
              </a:rPr>
              <a:t>Create collaborative classrooms that engage students in multi-modal, inclusive, and safe spaces. It’s easy to personalize learning </a:t>
            </a:r>
            <a:r>
              <a:rPr lang="en-US" sz="1800" b="0" i="0" u="none" strike="noStrike">
                <a:solidFill>
                  <a:srgbClr val="000000"/>
                </a:solidFill>
                <a:effectLst/>
                <a:latin typeface="Segoe UI" panose="020B0502040204020203" pitchFamily="34" charset="0"/>
              </a:rPr>
              <a:t>by assigning tailored lessons and providing transparent feedback with tools integrated with your learning management system (LMS). </a:t>
            </a:r>
            <a:r>
              <a:rPr lang="en-US" sz="1800" b="0" i="0" u="none" strike="noStrike">
                <a:solidFill>
                  <a:srgbClr val="282828"/>
                </a:solidFill>
                <a:effectLst/>
                <a:latin typeface="Segoe UI Semibold" panose="020B0702040204020203" pitchFamily="34" charset="0"/>
              </a:rPr>
              <a:t>And most importantly, you can engage everyone in learning with built-in accessibility tools like live caption translation and immersive reader. </a:t>
            </a:r>
            <a:r>
              <a:rPr lang="en-US" sz="1800" b="1" i="0" u="none" strike="noStrike">
                <a:solidFill>
                  <a:srgbClr val="282828"/>
                </a:solidFill>
                <a:effectLst/>
                <a:latin typeface="Segoe UI Semibold" panose="020B0702040204020203" pitchFamily="34" charset="0"/>
              </a:rPr>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70167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cs typeface="Segoe UI"/>
              </a:rPr>
              <a:t>A key lesson learned last spring was that developing a community of support between fellow teachers was critical to developing best practices, solving problems, and providing the confidence needed to venture into the new world of remote learning. Whether remote learning is a mandate of the short term or a part of the educational experience of the future, the lesson here is important: helping teachers support teachers pays massive dividends for everyone</a:t>
            </a:r>
            <a:r>
              <a:rPr lang="en-US" sz="1800" baseline="30000">
                <a:cs typeface="Segoe UI"/>
              </a:rPr>
              <a:t>4</a:t>
            </a:r>
            <a:r>
              <a:rPr lang="en-US" sz="1800">
                <a:cs typeface="Segoe UI"/>
              </a:rPr>
              <a:t>.</a:t>
            </a: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solidFill>
                  <a:srgbClr val="505050"/>
                </a:solidFill>
                <a:effectLst/>
                <a:latin typeface="Segoe UI" panose="020B0502040204020203" pitchFamily="34" charset="0"/>
                <a:ea typeface="Times New Roman" panose="02020603050405020304" pitchFamily="18" charset="0"/>
              </a:rPr>
              <a:t>In addition to helping students, Microsoft Office 365 Education with Microsoft Teams offers powerful collaboration, communication, and project-based learning tools that help teachers stay connected both with students and with their peers. Teachers can easily work together on shared documents like Word, PowerPoint, and Excel, all within Teams.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solidFill>
                  <a:srgbClr val="505050"/>
                </a:solidFill>
                <a:effectLst/>
                <a:latin typeface="Segoe UI" panose="020B0502040204020203" pitchFamily="34" charset="0"/>
                <a:ea typeface="Times New Roman" panose="02020603050405020304" pitchFamily="18" charset="0"/>
              </a:rPr>
              <a:t>With templates for professional learning communities in Microsoft Team, you can connect educators to improve teaching skills and support student outcomes. Keeping information flowing staff is critical during times of change, and Teams helps to streamline </a:t>
            </a:r>
            <a:r>
              <a:rPr lang="en-US" sz="1800">
                <a:solidFill>
                  <a:srgbClr val="282828"/>
                </a:solidFill>
                <a:latin typeface="Segoe UI Semibold" panose="020B0702040204020203" pitchFamily="34" charset="0"/>
                <a:cs typeface="Segoe UI Semibold" panose="020B0702040204020203" pitchFamily="34" charset="0"/>
              </a:rPr>
              <a:t>staff communication </a:t>
            </a:r>
            <a:r>
              <a:rPr lang="en-US" sz="1800">
                <a:solidFill>
                  <a:srgbClr val="333333"/>
                </a:solidFill>
                <a:latin typeface="Segoe UI"/>
              </a:rPr>
              <a:t>on school-wide initiatives within a single tool, whether it’s running a staff meeting or sharing an update across a school or a district.</a:t>
            </a:r>
            <a:r>
              <a:rPr lang="en-US" sz="900" b="0">
                <a:solidFill>
                  <a:schemeClr val="accent1"/>
                </a:solidFill>
                <a:latin typeface="+mj-lt"/>
                <a:cs typeface="+mn-cs"/>
              </a:rPr>
              <a:t> </a:t>
            </a:r>
            <a:r>
              <a:rPr lang="en-US" sz="900" b="1">
                <a:solidFill>
                  <a:schemeClr val="accent1"/>
                </a:solidFill>
                <a:latin typeface="+mj-lt"/>
                <a:cs typeface="Segoe UI Semibold" panose="020B0702040204020203" pitchFamily="34" charset="0"/>
              </a:rPr>
              <a:t>&lt;click&gt;</a:t>
            </a:r>
            <a:endParaRPr lang="en-US" sz="1600" b="1">
              <a:solidFill>
                <a:srgbClr val="282828"/>
              </a:solidFill>
              <a:latin typeface="Segoe UI Semibold" panose="020B0702040204020203" pitchFamily="34" charset="0"/>
              <a:cs typeface="Segoe UI Semibold" panose="020B07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8122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79253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300"/>
              </a:spcAft>
              <a:buNone/>
              <a:tabLst>
                <a:tab pos="457200" algn="l"/>
              </a:tabLst>
            </a:pPr>
            <a:r>
              <a:rPr lang="en-US" sz="900">
                <a:solidFill>
                  <a:srgbClr val="000000"/>
                </a:solidFill>
                <a:cs typeface="Times New Roman"/>
              </a:rPr>
              <a:t>The increase in both the number of devices and the amount of time those devices are online has made schools more susceptible to attacks and disruptions within the remote learning environment. Such attacks have consequences to both student learning and their social and emotional well-being. Recent research shows that only 49% of teachers feel their students are safe in a remote learning environment. </a:t>
            </a:r>
          </a:p>
          <a:p>
            <a:pPr marL="0" indent="0">
              <a:lnSpc>
                <a:spcPct val="107000"/>
              </a:lnSpc>
              <a:spcBef>
                <a:spcPts val="0"/>
              </a:spcBef>
              <a:spcAft>
                <a:spcPts val="300"/>
              </a:spcAft>
              <a:buNone/>
              <a:tabLst>
                <a:tab pos="457200" algn="l"/>
              </a:tabLst>
            </a:pPr>
            <a:endParaRPr lang="en-US" sz="900">
              <a:solidFill>
                <a:srgbClr val="000000"/>
              </a:solidFill>
              <a:cs typeface="Times New Roman"/>
            </a:endParaRPr>
          </a:p>
          <a:p>
            <a:pPr marL="0" indent="0">
              <a:lnSpc>
                <a:spcPct val="107000"/>
              </a:lnSpc>
              <a:spcBef>
                <a:spcPts val="0"/>
              </a:spcBef>
              <a:spcAft>
                <a:spcPts val="300"/>
              </a:spcAft>
              <a:buNone/>
              <a:tabLst>
                <a:tab pos="457200" algn="l"/>
              </a:tabLst>
            </a:pPr>
            <a:r>
              <a:rPr lang="en-US" sz="900">
                <a:solidFill>
                  <a:srgbClr val="000000"/>
                </a:solidFill>
                <a:cs typeface="Times New Roman"/>
              </a:rPr>
              <a:t>Keep students safe and data secure with classroom controls for teachers and administrators for remote meetings, backed by industry-leading security to guard your data and privacy online. </a:t>
            </a:r>
            <a:r>
              <a:rPr lang="en-US" sz="900" b="1">
                <a:solidFill>
                  <a:srgbClr val="000000"/>
                </a:solidFill>
                <a:cs typeface="Times New Roman"/>
              </a:rPr>
              <a:t>&lt;click&gt;</a:t>
            </a:r>
          </a:p>
          <a:p>
            <a:pPr marL="0" indent="0">
              <a:lnSpc>
                <a:spcPct val="107000"/>
              </a:lnSpc>
              <a:spcBef>
                <a:spcPts val="0"/>
              </a:spcBef>
              <a:spcAft>
                <a:spcPts val="300"/>
              </a:spcAft>
              <a:buNone/>
              <a:tabLst>
                <a:tab pos="457200" algn="l"/>
              </a:tabLst>
            </a:pPr>
            <a:endParaRPr lang="en-US" sz="900" b="0">
              <a:solidFill>
                <a:srgbClr val="000000"/>
              </a:solidFill>
              <a:cs typeface="Times New Roman"/>
            </a:endParaRPr>
          </a:p>
          <a:p>
            <a:pPr marL="0" indent="0">
              <a:lnSpc>
                <a:spcPct val="107000"/>
              </a:lnSpc>
              <a:spcBef>
                <a:spcPts val="0"/>
              </a:spcBef>
              <a:spcAft>
                <a:spcPts val="300"/>
              </a:spcAft>
              <a:buNone/>
              <a:tabLst>
                <a:tab pos="457200" algn="l"/>
              </a:tabLst>
            </a:pPr>
            <a:r>
              <a:rPr lang="en-US" sz="900" b="0">
                <a:solidFill>
                  <a:srgbClr val="000000"/>
                </a:solidFill>
                <a:cs typeface="Times New Roman"/>
              </a:rPr>
              <a:t>Reference:</a:t>
            </a:r>
          </a:p>
          <a:p>
            <a:pPr marL="0" marR="0" lvl="0" indent="0" algn="l" defTabSz="932742" rtl="0" eaLnBrk="1" fontAlgn="auto" latinLnBrk="0" hangingPunct="1">
              <a:lnSpc>
                <a:spcPct val="107000"/>
              </a:lnSpc>
              <a:spcBef>
                <a:spcPts val="0"/>
              </a:spcBef>
              <a:spcAft>
                <a:spcPts val="300"/>
              </a:spcAft>
              <a:buClrTx/>
              <a:buSzTx/>
              <a:buFontTx/>
              <a:buNone/>
              <a:tabLst>
                <a:tab pos="457200" algn="l"/>
              </a:tabLst>
              <a:defRPr/>
            </a:pPr>
            <a:r>
              <a:rPr lang="en-US"/>
              <a:t>“Let’s talk digital health &amp; safety and return to school” </a:t>
            </a:r>
            <a:r>
              <a:rPr lang="en-US">
                <a:hlinkClick r:id="rId3"/>
              </a:rPr>
              <a:t>https://www.linkedin.com/pulse/lets-talk-digital-health-safety-return-school-mark/?published=t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9015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0"/>
              </a:spcAft>
            </a:pPr>
            <a:r>
              <a:rPr lang="en-US"/>
              <a:t>Online learning can present unique student safety challenges, from classroom disruptions to data breaches. </a:t>
            </a:r>
            <a:r>
              <a:rPr lang="en-US" sz="900">
                <a:cs typeface="Segoe UI"/>
              </a:rPr>
              <a:t>Teams offers controls for teachers and administrators to protect students. Teachers can manage their classrooms with features like hard audio mute, which silences everyone until they request to speak. They can also control when students enter and leave a class with the student lobby and set who can present during class.</a:t>
            </a:r>
            <a:endParaRPr lang="en-US" sz="900" spc="0">
              <a:solidFill>
                <a:srgbClr val="0078D7"/>
              </a:solidFill>
              <a:latin typeface="Segoe UI Semibold" panose="020B0702040204020203" pitchFamily="34" charset="0"/>
              <a:cs typeface="Segoe UI Semibold" panose="020B0702040204020203" pitchFamily="34" charset="0"/>
            </a:endParaRPr>
          </a:p>
          <a:p>
            <a:pPr>
              <a:spcAft>
                <a:spcPts val="3000"/>
              </a:spcAft>
            </a:pPr>
            <a:endParaRPr lang="en-US" sz="900" spc="0">
              <a:solidFill>
                <a:srgbClr val="0078D7"/>
              </a:solidFill>
              <a:latin typeface="Segoe UI Semibold" panose="020B0702040204020203" pitchFamily="34" charset="0"/>
              <a:cs typeface="Segoe UI Semibold" panose="020B0702040204020203" pitchFamily="34" charset="0"/>
            </a:endParaRPr>
          </a:p>
          <a:p>
            <a:pPr>
              <a:spcAft>
                <a:spcPts val="3000"/>
              </a:spcAft>
            </a:pPr>
            <a:r>
              <a:rPr lang="en-US" sz="900" spc="0">
                <a:solidFill>
                  <a:srgbClr val="0078D7"/>
                </a:solidFill>
                <a:latin typeface="Segoe UI Semibold" panose="020B0702040204020203" pitchFamily="34" charset="0"/>
                <a:cs typeface="Segoe UI Semibold" panose="020B0702040204020203" pitchFamily="34" charset="0"/>
              </a:rPr>
              <a:t>Teams offers robust policy and security settings that administrators can apply globally with pre-configured options that are easy to mange. Administrators can set global options for custom background, defaults for presenting, and more. </a:t>
            </a:r>
            <a:r>
              <a:rPr lang="en-US" sz="900" b="0"/>
              <a:t>In addition, Teams is Tier-D compliant, and it’s built on Azure, which has over 90 compliance certifications. You retain precise control over team naming, expiration, and permissions. </a:t>
            </a:r>
            <a:r>
              <a:rPr lang="en-US" sz="900" b="1"/>
              <a:t>&lt;click&gt;</a:t>
            </a:r>
          </a:p>
          <a:p>
            <a:pPr marL="0" indent="0" defTabSz="932472" fontAlgn="base">
              <a:spcBef>
                <a:spcPct val="0"/>
              </a:spcBef>
              <a:spcAft>
                <a:spcPct val="0"/>
              </a:spcAft>
              <a:buFont typeface="Wingdings" panose="05000000000000000000" pitchFamily="2" charset="2"/>
              <a:buNone/>
            </a:pPr>
            <a:endParaRPr lang="en-US" sz="900" b="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43620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t>Finally, Office 365 includes comprehensive security features, from advanced threat protection to identity management. Microsoft Office 365 includes tools for managing multi-factor authentication, backed by Azure, and cloud-based services to detect threats in emails, links, and collaboration tools like Microsoft Teams. Tools like Microsoft </a:t>
            </a:r>
            <a:r>
              <a:rPr lang="en-US" sz="900" b="0" err="1"/>
              <a:t>InTune</a:t>
            </a:r>
            <a:r>
              <a:rPr lang="en-US" sz="900" b="0"/>
              <a:t> streamline the process of managing users, data, and devices with modern remote deployment solutions. And you can always rely on Microsoft’s protection across the Windows app store and regular updates. </a:t>
            </a:r>
            <a:r>
              <a:rPr lang="en-US" sz="900" b="1"/>
              <a:t>&lt;click&gt;</a:t>
            </a:r>
            <a:endParaRPr lang="en-US" b="1"/>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48127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effectLst/>
                <a:latin typeface="+mn-lt"/>
                <a:ea typeface="Calibri" panose="020F0502020204030204" pitchFamily="34" charset="0"/>
              </a:rPr>
              <a:t>As we all navigate what comes next in 2021 and beyond, </a:t>
            </a:r>
            <a:r>
              <a:rPr lang="en-US" sz="900">
                <a:latin typeface="+mn-lt"/>
              </a:rPr>
              <a:t>Microsoft is here to support your efforts throughout the journey. </a:t>
            </a:r>
            <a:r>
              <a:rPr lang="en-US" sz="900" kern="1200">
                <a:solidFill>
                  <a:schemeClr val="tx1"/>
                </a:solidFill>
                <a:effectLst/>
                <a:latin typeface="Segoe UI Light" pitchFamily="34" charset="0"/>
                <a:ea typeface="+mn-ea"/>
                <a:cs typeface="+mn-cs"/>
              </a:rPr>
              <a:t>Microsoft has been a philanthropic and strategic partner to schools and universities for decades. Between diverse offerings for learning and skills development, millions of dollars donated toward education-focused nonprofits, and proven thought leadership, we’re invested in education now and for the future. As schools adjust to the reality of hybrid learning, we’re maintaining and expanding our education investments, and we remain deeply committed to our mission of empowering every student on the planet achieve more. </a:t>
            </a:r>
            <a:r>
              <a:rPr lang="en-US" sz="900" b="1" kern="1200">
                <a:solidFill>
                  <a:schemeClr val="tx1"/>
                </a:solidFill>
                <a:effectLst/>
                <a:latin typeface="Segoe UI Light" pitchFamily="34" charset="0"/>
                <a:ea typeface="+mn-ea"/>
                <a:cs typeface="+mn-cs"/>
              </a:rPr>
              <a:t>&lt;</a:t>
            </a:r>
            <a:r>
              <a:rPr lang="en-US" b="1"/>
              <a: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802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at just $219, Windows 10 devices are the safest and best devices for remote and hybrid learning. Here’s a selection of some of the great devices built by our partners and designed for education. </a:t>
            </a:r>
            <a:r>
              <a:rPr lang="en-US" b="1"/>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60976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3:31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6500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23856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Segoe UI Light" panose="020B0502040204020203" pitchFamily="34" charset="0"/>
              </a:rPr>
              <a:t>95% of Fortune 500 companies use Windows, and Surface devices offer the best Windows experience to prepare students for their future work life. The family of Surface devices includes tablets, laptops, desktop, and the Surface Hub for classroom use. Designed to flexibly meet the needs of students and educators, Surface devices offer touch and inking for more experiential and accessible learning, plus LTE options so that you can connect to the Internet on the go. </a:t>
            </a:r>
            <a:endParaRPr lang="en-US" b="0" i="0">
              <a:effectLst/>
            </a:endParaRPr>
          </a:p>
          <a:p>
            <a:pPr algn="l" rtl="0" fontAlgn="base"/>
            <a:r>
              <a:rPr lang="en-US" sz="1800" b="0" i="0">
                <a:effectLst/>
                <a:latin typeface="Segoe UI Light" panose="020B0502040204020203" pitchFamily="34" charset="0"/>
              </a:rPr>
              <a:t>​</a:t>
            </a:r>
            <a:endParaRPr lang="en-US" b="0" i="0">
              <a:effectLst/>
            </a:endParaRPr>
          </a:p>
          <a:p>
            <a:pPr algn="l" rtl="0" fontAlgn="base"/>
            <a:r>
              <a:rPr lang="en-US" sz="1800" b="0" i="0" u="none" strike="noStrike">
                <a:solidFill>
                  <a:srgbClr val="000000"/>
                </a:solidFill>
                <a:effectLst/>
                <a:latin typeface="Segoe UI Light" panose="020B0502040204020203" pitchFamily="34" charset="0"/>
              </a:rPr>
              <a:t>Surface devices have long-lasting battery, HD cameras, and cutting-edge inking capabilities with the Surface Pen. Certain models can switch between tablet mode and laptop mode to fit different scenarios. Optimized for use with Office 365 tools, Surface devices help students engage creatively and enable instructors to easily collaborate—no matter where they are. And you can depend on built-in security at both the device and OS layers. Surface devices include firmware TPM Enterprise-grade protection with Windows Hello face sign-in, as well as Windows 10 Pro security to protect valuable data. </a:t>
            </a:r>
            <a:r>
              <a:rPr lang="en-US" sz="1800" b="1" i="0" u="none" strike="noStrike">
                <a:solidFill>
                  <a:srgbClr val="000000"/>
                </a:solidFill>
                <a:effectLst/>
                <a:latin typeface="Segoe UI Light" panose="020B0502040204020203" pitchFamily="34" charset="0"/>
              </a:rPr>
              <a:t>&lt;click&gt;</a:t>
            </a:r>
            <a:endParaRPr lang="en-US" b="0" i="0">
              <a:effectLst/>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96705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also offering special licensing prices through the Shape the Future program for school and districts purchasing more than 1,000 devices. </a:t>
            </a:r>
            <a:r>
              <a:rPr lang="en-US" b="1"/>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60742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practical next steps to get started today. Remember that Office 365 A1 with Teams is available to your school for free, and Microsoft offers a plethora of online training and support options to help you through every step of deployment.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4048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5364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i="1">
                <a:cs typeface="Segoe UI Semibold" panose="020B0702040204020203" pitchFamily="34" charset="0"/>
              </a:rPr>
              <a:t>&lt;Note to sellers: this is an optional slide that can be included if you want to directly address privacy in a presentation&gt;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i="1">
              <a:cs typeface="Segoe UI Semibold" panose="020B0702040204020203" pitchFamily="34" charset="0"/>
            </a:endParaRPr>
          </a:p>
          <a:p>
            <a:pPr algn="l" rtl="0" fontAlgn="base">
              <a:buFont typeface="Arial" panose="020B0604020202020204" pitchFamily="34" charset="0"/>
              <a:buNone/>
            </a:pPr>
            <a:r>
              <a:rPr lang="en-US" sz="1800" b="0" i="0" u="none" strike="noStrike">
                <a:solidFill>
                  <a:srgbClr val="353535"/>
                </a:solidFill>
                <a:effectLst/>
                <a:latin typeface="Segoe UI Light" panose="020B0502040204020203" pitchFamily="34" charset="0"/>
              </a:rPr>
              <a:t>Privacy is critical in enabling a secure and safe learning environment for your students and teachers.</a:t>
            </a:r>
            <a:r>
              <a:rPr lang="en-US" sz="1800" b="0" i="0">
                <a:effectLst/>
                <a:latin typeface="Segoe UI Light" panose="020B0502040204020203" pitchFamily="34" charset="0"/>
              </a:rPr>
              <a:t>​</a:t>
            </a:r>
            <a:r>
              <a:rPr lang="en-US" sz="1800" b="0" i="0" u="none" strike="noStrike">
                <a:solidFill>
                  <a:schemeClr val="tx1"/>
                </a:solidFill>
                <a:effectLst/>
                <a:latin typeface="Arial" panose="020B0604020202020204" pitchFamily="34" charset="0"/>
              </a:rPr>
              <a:t> </a:t>
            </a:r>
            <a:r>
              <a:rPr lang="en-US" sz="1800" b="1" i="0" u="none" strike="noStrike">
                <a:solidFill>
                  <a:srgbClr val="353535"/>
                </a:solidFill>
                <a:effectLst/>
                <a:latin typeface="Segoe UI Light" panose="020B0502040204020203" pitchFamily="34" charset="0"/>
              </a:rPr>
              <a:t>Microsoft believes privacy is a fundamental right</a:t>
            </a:r>
            <a:r>
              <a:rPr lang="en-US" sz="1800" b="0" i="0" u="none" strike="noStrike">
                <a:solidFill>
                  <a:srgbClr val="353535"/>
                </a:solidFill>
                <a:effectLst/>
                <a:latin typeface="Segoe UI Light" panose="020B0502040204020203" pitchFamily="34" charset="0"/>
              </a:rPr>
              <a:t> and is dedicated to helping you create a safe and engaging learning environment, meet privacy standards, and ensure continuous compliance for your institution.</a:t>
            </a:r>
            <a:r>
              <a:rPr lang="en-US" sz="1800" b="0" i="0">
                <a:effectLst/>
                <a:latin typeface="Segoe UI Light" panose="020B0502040204020203" pitchFamily="34" charset="0"/>
              </a:rPr>
              <a:t>​</a:t>
            </a:r>
            <a:r>
              <a:rPr lang="en-US" sz="1800" b="0" i="0" u="none" strike="noStrike">
                <a:solidFill>
                  <a:schemeClr val="tx1"/>
                </a:solidFill>
                <a:effectLst/>
                <a:latin typeface="Arial" panose="020B0604020202020204" pitchFamily="34" charset="0"/>
              </a:rPr>
              <a:t> </a:t>
            </a:r>
            <a:r>
              <a:rPr lang="en-US" sz="1800" b="0" i="0" u="none" strike="noStrike">
                <a:solidFill>
                  <a:srgbClr val="353535"/>
                </a:solidFill>
                <a:effectLst/>
                <a:latin typeface="Segoe UI Light" panose="020B0502040204020203" pitchFamily="34" charset="0"/>
              </a:rPr>
              <a:t>Microsoft believes in six key privacy principles, and uses these to shape the way they build their products and services, especially for education</a:t>
            </a:r>
            <a:r>
              <a:rPr lang="en-US" sz="1800" b="0" i="0">
                <a:effectLst/>
                <a:latin typeface="Segoe UI Light" panose="020B0502040204020203" pitchFamily="34" charset="0"/>
              </a:rPr>
              <a:t>​:</a:t>
            </a:r>
          </a:p>
          <a:p>
            <a:pPr algn="l" rtl="0" fontAlgn="base">
              <a:buFont typeface="Arial" panose="020B0604020202020204" pitchFamily="34" charset="0"/>
              <a:buNone/>
            </a:pP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Control:</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put you in control of your privacy with easy-to-use tools and clear choices.</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Transparency:</a:t>
            </a:r>
            <a:r>
              <a:rPr lang="en-US" sz="1800" b="0"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be transparent about data collection and use so you can make informed decisions.</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Security:</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protect the data you entrust to us through strong security and encryption.</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Strong legal protections:</a:t>
            </a:r>
            <a:r>
              <a:rPr lang="en-US" sz="1800" b="0"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respect your local privacy laws and fight for legal protection of your privacy as a fundamental human right.</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Benefits to you:</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When we do collect data, we will use it to benefit you and to make your experiences better.</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No content-based targeting:</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not use your email, chat, files or other personal content to target ads to you.</a:t>
            </a:r>
            <a:endParaRPr lang="en-US" sz="1800" b="0" i="0">
              <a:effectLst/>
              <a:latin typeface="Arial" panose="020B0604020202020204"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i="0">
              <a:cs typeface="Segoe UI Semibold" panose="020B07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b="1" i="0">
                <a:cs typeface="Segoe UI Semibold" panose="020B0702040204020203" pitchFamily="34" charset="0"/>
              </a:rPr>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3:57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327978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72" fontAlgn="base">
              <a:lnSpc>
                <a:spcPct val="90000"/>
              </a:lnSpc>
              <a:spcBef>
                <a:spcPct val="0"/>
              </a:spcBef>
              <a:spcAft>
                <a:spcPct val="0"/>
              </a:spcAft>
            </a:pPr>
            <a:r>
              <a:rPr lang="en-US" sz="1000" i="1">
                <a:cs typeface="Times New Roman"/>
              </a:rPr>
              <a:t>&lt;Note to sellers: this slide is meant to elicit context-setting conversation and help shape the areas of focus for the rest of the deck&gt;</a:t>
            </a:r>
          </a:p>
          <a:p>
            <a:pPr defTabSz="932472" fontAlgn="base">
              <a:lnSpc>
                <a:spcPct val="90000"/>
              </a:lnSpc>
              <a:spcBef>
                <a:spcPct val="0"/>
              </a:spcBef>
              <a:spcAft>
                <a:spcPct val="0"/>
              </a:spcAft>
            </a:pPr>
            <a:endParaRPr lang="en-US" sz="1000">
              <a:cs typeface="Times New Roman"/>
            </a:endParaRPr>
          </a:p>
          <a:p>
            <a:pPr defTabSz="932472" fontAlgn="base">
              <a:lnSpc>
                <a:spcPct val="90000"/>
              </a:lnSpc>
              <a:spcBef>
                <a:spcPct val="0"/>
              </a:spcBef>
              <a:spcAft>
                <a:spcPct val="0"/>
              </a:spcAft>
            </a:pPr>
            <a:r>
              <a:rPr lang="en-US" sz="1000">
                <a:cs typeface="Times New Roman"/>
              </a:rPr>
              <a:t>2020 was a year of planned—and unplanned—changes for school leaders, educators, and students. Even after schools navigated the initial disruption due to COVID-19, they’ve had to confront a range of challenges as they managed day-to-day uncertainty and worked to build teaching capacity for remote and hybrid learning. As they year went on, school leaders and IT administrators also had to contend with an increase in the number of sophisticated digital threats targeting schools as teachers and students spent more time online.</a:t>
            </a:r>
          </a:p>
          <a:p>
            <a:pPr defTabSz="932472" fontAlgn="base">
              <a:lnSpc>
                <a:spcPct val="90000"/>
              </a:lnSpc>
              <a:spcBef>
                <a:spcPct val="0"/>
              </a:spcBef>
              <a:spcAft>
                <a:spcPct val="0"/>
              </a:spcAft>
            </a:pPr>
            <a:endParaRPr lang="en-US" sz="1000">
              <a:cs typeface="Times New Roman"/>
            </a:endParaRPr>
          </a:p>
          <a:p>
            <a:pPr defTabSz="932472" fontAlgn="base">
              <a:lnSpc>
                <a:spcPct val="90000"/>
              </a:lnSpc>
              <a:spcBef>
                <a:spcPct val="0"/>
              </a:spcBef>
              <a:spcAft>
                <a:spcPct val="0"/>
              </a:spcAft>
            </a:pPr>
            <a:r>
              <a:rPr lang="en-US" sz="1000" b="1">
                <a:cs typeface="Times New Roman"/>
              </a:rPr>
              <a:t>What has your experience been this past year?</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Where is your organization at today? How did you address the crisis?</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How are you defining what comes next?</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Do you expect to go back to the way things were, or are you considering new ways of learning in the future?</a:t>
            </a:r>
          </a:p>
          <a:p>
            <a:pPr defTabSz="932472" fontAlgn="base">
              <a:lnSpc>
                <a:spcPct val="90000"/>
              </a:lnSpc>
              <a:spcBef>
                <a:spcPct val="0"/>
              </a:spcBef>
              <a:spcAft>
                <a:spcPct val="0"/>
              </a:spcAft>
            </a:pPr>
            <a:endParaRPr lang="en-US" sz="1000"/>
          </a:p>
          <a:p>
            <a:pPr marL="0" indent="0">
              <a:lnSpc>
                <a:spcPct val="90000"/>
              </a:lnSpc>
              <a:spcBef>
                <a:spcPts val="600"/>
              </a:spcBef>
              <a:buNone/>
            </a:pPr>
            <a:r>
              <a:rPr lang="en-US" sz="1000">
                <a:effectLst/>
                <a:latin typeface="+mn-lt"/>
                <a:ea typeface="Calibri" panose="020F0502020204030204" pitchFamily="34" charset="0"/>
              </a:rPr>
              <a:t>Wherever you are in the process, </a:t>
            </a:r>
            <a:r>
              <a:rPr lang="en-US" sz="1000">
                <a:latin typeface="+mn-lt"/>
              </a:rPr>
              <a:t>Microsoft is here to support your efforts throughout your journey. </a:t>
            </a:r>
            <a:r>
              <a:rPr lang="en-US" sz="1000" b="1">
                <a:latin typeface="+mn-lt"/>
              </a:rPr>
              <a:t>&lt;click&gt;</a:t>
            </a:r>
            <a:endParaRPr lang="en-US" sz="1000">
              <a:solidFill>
                <a:srgbClr val="000000"/>
              </a:solidFill>
              <a:ea typeface="Calibri" panose="020F0502020204030204" pitchFamily="34" charset="0"/>
              <a:cs typeface="Times New Roman"/>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3:31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07677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Microsoft, we’ve also been deeply impacted by the shift to remote work necessitated by the COVID-19 crisis, so we understand the challenges that come along with this situation—and we want to help however we can. Now that education is shifting into the long-term reality of hybrid learning, we want to help you build a foundation to help all students succeed. Hybrid learning involves much more than virtual classes—it is a holistic, reimagined learning experience that enables all students to continue their education regardless of global health crises, weather, transportation limitations, or other obstacles they may be facing. </a:t>
            </a:r>
          </a:p>
          <a:p>
            <a:endParaRPr lang="en-US"/>
          </a:p>
          <a:p>
            <a:r>
              <a:rPr lang="en-US"/>
              <a:t>Hybrid learning is multimodal and interactive, meaning that the ideal learning environment offers a diverse selection of tools and features to keep learners actively engaged. It’s both synchronous and asynchronous, meaning that assignment workflows and class teams and other methods of offline engagement are included in addition to live class sessions. And perhaps most importantly, hybrid learning is all about thoughtfully planned infrastructure. It’s not a temporary response to a crisis—it’s the new normal for education, and it’s the path schools must follow to succeed in the future. </a:t>
            </a:r>
          </a:p>
          <a:p>
            <a:endParaRPr lang="en-US" b="1"/>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solidFill>
                  <a:srgbClr val="000000"/>
                </a:solidFill>
                <a:ea typeface="Calibri" panose="020F0502020204030204" pitchFamily="34" charset="0"/>
                <a:cs typeface="Times New Roman"/>
              </a:rPr>
              <a:t>As school leaders continue to reimagine learning while creating a more agile, hybrid system, three key areas of have emerged: ensuring student access to a consistent learning experience both in-person and remotely; providing professional development for teachers to build confidence in remote and hybrid teaching; and keeping students, teachers, and school data safe.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3:31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9935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Microsoft Education is meeting schools around the world where they’re at on their hybrid learning journeys. We are helping schools achieve sustainable, systematic hybrid learning at scale, while recognizing the unique needs of specific learning communities. We are providing thousands of education users with affordable devices, offering free training for educators, and providing no-cost solutions that protect students online.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kern="120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kern="1200">
                <a:solidFill>
                  <a:schemeClr val="tx1"/>
                </a:solidFill>
                <a:effectLst/>
                <a:latin typeface="Segoe UI Light" pitchFamily="34" charset="0"/>
                <a:ea typeface="+mn-ea"/>
                <a:cs typeface="+mn-cs"/>
              </a:rPr>
              <a:t>Let’s look at how Microsoft can help with some of the challenges schools are facing. </a:t>
            </a:r>
            <a:r>
              <a:rPr lang="en-US" sz="900" b="1" kern="1200">
                <a:solidFill>
                  <a:schemeClr val="tx1"/>
                </a:solidFill>
                <a:effectLst/>
                <a:latin typeface="Segoe UI Light" pitchFamily="34" charset="0"/>
                <a:ea typeface="+mn-ea"/>
                <a:cs typeface="+mn-cs"/>
              </a:rPr>
              <a:t>&lt;click&gt;</a:t>
            </a:r>
            <a:endParaRPr lang="en-US" sz="900" kern="1200">
              <a:solidFill>
                <a:schemeClr val="tx1"/>
              </a:solidFill>
              <a:effectLst/>
              <a:latin typeface="Segoe UI Light" pitchFamily="34" charset="0"/>
              <a:ea typeface="+mn-ea"/>
              <a:cs typeface="+mn-cs"/>
            </a:endParaRPr>
          </a:p>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3:31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6312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i="1">
                <a:solidFill>
                  <a:schemeClr val="tx2"/>
                </a:solidFill>
                <a:cs typeface="Segoe UI Semilight"/>
              </a:rPr>
              <a:t>&lt;Note to sellers: the third pillar in this section is focused on device security. Slides 16-19 address safety and security more broadly in Microsoft Education products&gt;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a:solidFill>
                <a:schemeClr val="tx2"/>
              </a:solidFill>
              <a:cs typeface="Segoe UI Semilight"/>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solidFill>
                  <a:schemeClr val="tx2"/>
                </a:solidFill>
                <a:cs typeface="Segoe UI Semilight"/>
              </a:rPr>
              <a:t>Planning for an ever-changing mix of remote, hybrid, and in-person classrooms can be a challenge. Windows 10 puts innovative tools and personalized devices, built for both the classroom and remote learning, into the hands of educators and students. You can trust that students and teachers are always connected and prepared with devices trusted by more than a billion people around the world.</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a:solidFill>
                <a:schemeClr val="tx2"/>
              </a:solidFill>
              <a:cs typeface="Segoe UI Semilight"/>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Windows 10 devices are built for learning. Deliver personalized learning with multi-modal 2-in-1 devices that combine pen, touch and type and built-in accessibility tools. Windows devices come with built-in accessibility tools, making it easier to deliver personalized instruction. And you can rest easy knowing that your devices are protected by comprehensive security with built-in anti-virus, anti-malware, and anti-phishing protection for students and teachers.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Let’s take a close look together. &lt;</a:t>
            </a:r>
            <a:r>
              <a:rPr lang="en-US" sz="900" b="1">
                <a:cs typeface="Segoe UI"/>
              </a:rPr>
              <a: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9822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a:latin typeface="SegoePro"/>
              </a:rPr>
              <a:t>&lt;Note to sellers: the features listed on this slide are not available on every Windows 10 device&gt;</a:t>
            </a:r>
          </a:p>
          <a:p>
            <a:pPr algn="l"/>
            <a:endParaRPr lang="en-US" sz="1800" b="0" i="0" u="none" strike="noStrike" baseline="0">
              <a:latin typeface="SegoePro"/>
            </a:endParaRPr>
          </a:p>
          <a:p>
            <a:pPr algn="l"/>
            <a:r>
              <a:rPr lang="en-US" sz="1800" b="0" i="0" u="none" strike="noStrike" baseline="0">
                <a:latin typeface="SegoePro"/>
              </a:rPr>
              <a:t>With schools closing around the world, remote and hybrid learning have become the most viable options for delivering educational experiences. </a:t>
            </a:r>
            <a:r>
              <a:rPr lang="en-US" sz="1800" b="0" i="0" u="none" strike="noStrike" baseline="0">
                <a:solidFill>
                  <a:srgbClr val="000000"/>
                </a:solidFill>
                <a:latin typeface="SegoePro"/>
              </a:rPr>
              <a:t>With </a:t>
            </a:r>
            <a:r>
              <a:rPr lang="en-US" sz="1800" b="0" i="0" u="none" strike="noStrike" baseline="0">
                <a:latin typeface="SegoePro"/>
              </a:rPr>
              <a:t>Windows 10 devices, students can engage online with their teachers via built-in noise cancelling microphones, front-facing webcam, and other USB connected devices.</a:t>
            </a:r>
          </a:p>
          <a:p>
            <a:pPr algn="l"/>
            <a:endParaRPr lang="en-US" sz="1800" b="0" i="0" u="none" strike="noStrike" baseline="0">
              <a:latin typeface="SegoePro"/>
            </a:endParaRPr>
          </a:p>
          <a:p>
            <a:pPr algn="l"/>
            <a:r>
              <a:rPr lang="en-US" sz="1800" b="0" i="0" u="none" strike="noStrike" baseline="0">
                <a:latin typeface="SegoePro"/>
                <a:cs typeface="Segoe UI"/>
              </a:rPr>
              <a:t>Only 70% of students have broadband access at home</a:t>
            </a:r>
            <a:r>
              <a:rPr lang="en-US" sz="1800" b="0" i="0" u="none" strike="noStrike" baseline="30000">
                <a:latin typeface="SegoePro"/>
                <a:cs typeface="Segoe UI"/>
              </a:rPr>
              <a:t>1</a:t>
            </a:r>
            <a:r>
              <a:rPr lang="en-US" sz="1800" b="0" i="0" u="none" strike="noStrike" baseline="0">
                <a:latin typeface="SegoePro"/>
                <a:cs typeface="Segoe UI"/>
              </a:rPr>
              <a:t>, so schools can k</a:t>
            </a:r>
            <a:r>
              <a:rPr lang="en-US" sz="1800">
                <a:latin typeface="Segoe UI Light"/>
                <a:cs typeface="Segoe UI Light"/>
              </a:rPr>
              <a:t>eep students connected with Windows 10 Education devices built with Qualcomm Snapdragon processors. These devices provide LTE cell technology so students can join online classrooms even if they have a home internet connection.</a:t>
            </a:r>
          </a:p>
          <a:p>
            <a:pPr algn="l"/>
            <a:endParaRPr lang="en-US" sz="1800">
              <a:cs typeface="Segoe UI"/>
            </a:endParaRPr>
          </a:p>
          <a:p>
            <a:pPr algn="l"/>
            <a:r>
              <a:rPr lang="en-US" sz="1800" b="0" i="0" u="none" strike="noStrike" baseline="0">
                <a:latin typeface="SegoePro"/>
                <a:cs typeface="Segoe UI"/>
              </a:rPr>
              <a:t>Plus with a</a:t>
            </a:r>
            <a:r>
              <a:rPr lang="en-US" sz="1800" b="0" i="0" u="none" strike="noStrike" baseline="0">
                <a:latin typeface="SegoePro"/>
              </a:rPr>
              <a:t>ll-day battery life means students can work anywhere in the house without interruptions, and when they return in-person, they won’t have to worry about keeping a device plugged in.</a:t>
            </a:r>
          </a:p>
          <a:p>
            <a:pPr algn="l"/>
            <a:endParaRPr lang="en-US" sz="1800" b="0" i="0" u="none" strike="noStrike" baseline="0">
              <a:latin typeface="SegoePro"/>
              <a:cs typeface="Segoe UI"/>
            </a:endParaRPr>
          </a:p>
          <a:p>
            <a:pPr algn="l"/>
            <a:r>
              <a:rPr lang="en-US" sz="900" b="0" i="0" u="none" strike="noStrike" baseline="0">
                <a:latin typeface="SegoePro"/>
                <a:cs typeface="Segoe UI"/>
              </a:rPr>
              <a:t>With more time online, engaging students in different forms of learning is crucial. Devices with Windows Ink engage students in multi-modal learning to help unlock creativity and critical thinking. </a:t>
            </a:r>
            <a:r>
              <a:rPr lang="en-US" sz="1800" b="0" i="0" u="none" strike="noStrike" baseline="0">
                <a:latin typeface="SegoePro"/>
              </a:rPr>
              <a:t>Students can use the digital ink pen to take notes in OneNote, Teams, or on the Microsoft Whiteboard app. They can also write essays in Word and draw in PowerPoint and Paint. Students can use a pen and Windows Ink across 10+ applications in their Windows 10 2-in-1 devices</a:t>
            </a:r>
            <a:endParaRPr lang="en-US" sz="900" b="0" i="0" u="none" strike="noStrike" baseline="0">
              <a:latin typeface="SegoePro"/>
              <a:cs typeface="Segoe UI"/>
            </a:endParaRPr>
          </a:p>
          <a:p>
            <a:pPr algn="l"/>
            <a:endParaRPr lang="en-US" sz="900" b="0" i="0" u="none" strike="noStrike" baseline="0">
              <a:latin typeface="SegoePro"/>
              <a:cs typeface="Segoe UI"/>
            </a:endParaRPr>
          </a:p>
          <a:p>
            <a:pPr algn="l"/>
            <a:r>
              <a:rPr lang="en-US" sz="900" b="0" i="0" u="none" strike="noStrike" baseline="0">
                <a:latin typeface="SegoePro"/>
                <a:cs typeface="Segoe UI"/>
              </a:rPr>
              <a:t>Let’s take a deeper look at how Windows 10 devices support personalized learning with built-in accessibility tools.</a:t>
            </a:r>
            <a:r>
              <a:rPr lang="en-US" sz="900" b="1">
                <a:cs typeface="Segoe UI"/>
              </a:rPr>
              <a:t>&lt;click&gt;</a:t>
            </a:r>
          </a:p>
          <a:p>
            <a:pPr algn="l"/>
            <a:endParaRPr lang="en-US" sz="900" b="1">
              <a:cs typeface="Segoe UI"/>
            </a:endParaRPr>
          </a:p>
          <a:p>
            <a:pPr algn="l"/>
            <a:r>
              <a:rPr lang="en-US" sz="900" b="0">
                <a:cs typeface="Segoe UI"/>
              </a:rPr>
              <a:t>Reference:</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1. </a:t>
            </a:r>
            <a:r>
              <a:rPr lang="en-US"/>
              <a:t>Spring 2020 Remote Learning Survey Results, </a:t>
            </a:r>
            <a:r>
              <a:rPr lang="en-US" err="1"/>
              <a:t>BrightBytes</a:t>
            </a:r>
            <a:r>
              <a:rPr lang="en-US"/>
              <a:t> &amp; ISTE, </a:t>
            </a:r>
            <a:r>
              <a:rPr lang="en-US">
                <a:hlinkClick r:id="rId3"/>
              </a:rPr>
              <a:t>https://static1.squarespace.com/static/5716af60356fb068327b23af/t/5f1765c386d7e37c7f58d891/1595368908363/BrightBytes+2020+Remote+Learning+Survey+Results.pdf</a:t>
            </a:r>
            <a:endParaRPr lang="en-US" b="1"/>
          </a:p>
          <a:p>
            <a:pPr algn="l"/>
            <a:endParaRPr lang="en-US" sz="900" b="0">
              <a:cs typeface="Segoe U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07135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plan for the transition back to school, it’s more important than ever to ensure that learning and resources are accessible for all students, including both those with physical disabilities and those with invisible disabilities like dyslexia or ADHD. Microsoft builds accessibility directly into every solution, including products like Teams that promote all students to make their voices heard through text, voice, or video.</a:t>
            </a:r>
          </a:p>
          <a:p>
            <a:endParaRPr lang="en-US"/>
          </a:p>
          <a:p>
            <a:r>
              <a:rPr lang="en-US"/>
              <a:t>On this slide are just a few examples of built-in accessibility tools you can find across Windows 10 and Office 365 with Teams. You can activate live captions for meetings and events in Teams, or for PowerPoint presentations. Automatically generate searchable meeting transcriptions for students to review later, and leverage Accessibility Checker to make sure your presentations, documents, and more are accessible. </a:t>
            </a:r>
          </a:p>
          <a:p>
            <a:endParaRPr lang="en-US"/>
          </a:p>
          <a:p>
            <a:r>
              <a:rPr lang="en-US"/>
              <a:t>There are a plethora of features to make homework and studying accessible. Students can use the Ease of Access center to change content size, apply color filters, and more across Windows 10. Focus Assist turns off notifications for chat and email, Immersive Reader offers innovative tools to aid reading comprehension, and other tools include text-to-speech and dictation. Microsoft solutions are also designed for compatibility with assistive technologies like screen readers.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10/8/2021 3:32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655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With students and teachers spending more time online, we know that student protection is top of mind for school leaders. </a:t>
            </a:r>
            <a:r>
              <a:rPr lang="en-US" sz="1800" b="0" i="0" u="none" strike="noStrike">
                <a:solidFill>
                  <a:srgbClr val="353535"/>
                </a:solidFill>
                <a:effectLst/>
                <a:latin typeface="Segoe UI Light" panose="020B0502040204020203" pitchFamily="34" charset="0"/>
              </a:rPr>
              <a:t>With Microsoft, you can rest assured that your students are protected from threats and breaches by leveraging the same industry-leading technology we provide to our enterprise customers. </a:t>
            </a:r>
            <a:r>
              <a:rPr lang="en-US" sz="900">
                <a:cs typeface="Segoe UI"/>
              </a:rPr>
              <a:t>For example, </a:t>
            </a:r>
            <a:r>
              <a:rPr lang="en-US"/>
              <a:t>Windows 10 provides comprehensive, built-in protection—at no extra cost. </a:t>
            </a:r>
            <a:r>
              <a:rPr lang="en-US" sz="1800">
                <a:effectLst/>
                <a:latin typeface="Calibri" panose="020F0502020204030204" pitchFamily="34" charset="0"/>
                <a:ea typeface="Calibri" panose="020F0502020204030204" pitchFamily="34" charset="0"/>
                <a:cs typeface="Times New Roman" panose="02020603050405020304" pitchFamily="18" charset="0"/>
              </a:rPr>
              <a:t>Windows devices come with built-in security features, so your students are protected from the moment the power button is pushed.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Protection begins with BitLocker Drive Encryption so sensitive data is protected from theft or exposure from lost or stolen computers. Windows 10 devices come with built-in Microsoft Defender Antivirus to guard against malware and viruses. As students and teachers spend more time online, you can protect them with Microsoft Edge, which offers the highest rated protection </a:t>
            </a:r>
            <a:r>
              <a:rPr lang="en-US" sz="4400">
                <a:cs typeface="Segoe UI Semibold" panose="020B0702040204020203" pitchFamily="34" charset="0"/>
              </a:rPr>
              <a:t>against phishing and malware attempts. When combined with ad-free search on Bing, you can ensure that data is never sold to advertisers.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4400">
              <a:cs typeface="Segoe UI Semibold" panose="020B07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4400">
                <a:effectLst/>
                <a:latin typeface="Calibri" panose="020F0502020204030204" pitchFamily="34" charset="0"/>
                <a:ea typeface="Calibri" panose="020F0502020204030204" pitchFamily="34" charset="0"/>
                <a:cs typeface="Segoe UI Semibold" panose="020B0702040204020203" pitchFamily="34" charset="0"/>
              </a:rPr>
              <a:t>Your technology and devices are nothing without the teachers, so let’s take a look at how Microsoft is supporting teachers right now.</a:t>
            </a:r>
            <a:r>
              <a:rPr lang="en-US" sz="900" b="1">
                <a:cs typeface="Segoe UI"/>
              </a:rPr>
              <a:t>&lt;click&gt;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a:cs typeface="Segoe UI"/>
              </a:rPr>
              <a:t>References: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https://www.nsslabs.com/tested-technologies/web-browser-security-wbs/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https://edgeconsumerproduction.blob.core.windows.net/hostingdocs/NSS_Labs_Browser_Phishing_Report_Q2_2020.pdf</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https://edgeconsumerproduction.blob.core.windows.net/hostingdocs/NSS_Labs_Browser_Malware_Report_Q2_2020.pdf</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10/8/2021 3:32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08641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667" y="1211264"/>
            <a:ext cx="9142769" cy="1828800"/>
          </a:xfrm>
          <a:noFill/>
        </p:spPr>
        <p:txBody>
          <a:bodyPr lIns="146304" tIns="91440" rIns="146304" bIns="91440" anchor="b" anchorCtr="0"/>
          <a:lstStyle>
            <a:lvl1pPr>
              <a:defRPr sz="5400" spc="-100"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667" y="3040064"/>
            <a:ext cx="9142770"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04" y="3770246"/>
            <a:ext cx="9142833"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411634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457235" y="502479"/>
            <a:ext cx="11520275" cy="917575"/>
          </a:xfrm>
        </p:spPr>
        <p:txBody>
          <a:bodyPr/>
          <a:lstStyle/>
          <a:p>
            <a:r>
              <a:rPr lang="en-US"/>
              <a:t>Click to edit Master title style</a:t>
            </a:r>
          </a:p>
        </p:txBody>
      </p:sp>
      <p:sp>
        <p:nvSpPr>
          <p:cNvPr id="4" name="Text Placeholder 3"/>
          <p:cNvSpPr>
            <a:spLocks noGrp="1"/>
          </p:cNvSpPr>
          <p:nvPr>
            <p:ph type="body" sz="quarter" idx="10"/>
          </p:nvPr>
        </p:nvSpPr>
        <p:spPr>
          <a:xfrm>
            <a:off x="457235" y="1635335"/>
            <a:ext cx="54856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91989" y="1635335"/>
            <a:ext cx="5485699" cy="2462213"/>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954998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195" y="502479"/>
            <a:ext cx="4891416" cy="738664"/>
          </a:xfrm>
        </p:spPr>
        <p:txBody>
          <a:bodyPr wrap="square" anchor="t">
            <a:spAutoFit/>
          </a:bodyPr>
          <a:lstStyle>
            <a:lvl1pPr>
              <a:defRPr sz="4000"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1793478030"/>
      </p:ext>
    </p:extLst>
  </p:cSld>
  <p:clrMapOvr>
    <a:masterClrMapping/>
  </p:clrMapOvr>
  <p:transition>
    <p:fade/>
  </p:transition>
  <p:extLst>
    <p:ext uri="{DCECCB84-F9BA-43D5-87BE-67443E8EF086}">
      <p15:sldGuideLst xmlns:p15="http://schemas.microsoft.com/office/powerpoint/2012/main">
        <p15:guide id="1" pos="34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5887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77"/>
            <a:ext cx="10055529"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04" y="3954463"/>
            <a:ext cx="10057117"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46116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4" y="2125677"/>
            <a:ext cx="10055529"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064686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12434888" cy="6994526"/>
          </a:xfrm>
        </p:spPr>
        <p:txBody>
          <a:bodyPr>
            <a:noAutofit/>
          </a:bodyPr>
          <a:lstStyle>
            <a:lvl1pPr marL="0" indent="0">
              <a:buNone/>
              <a:defRPr>
                <a:solidFill>
                  <a:schemeClr val="bg1"/>
                </a:solidFill>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4816901" y="2137391"/>
            <a:ext cx="2797850" cy="932603"/>
          </a:xfrm>
        </p:spPr>
        <p:txBody>
          <a:bodyPr>
            <a:normAutofit/>
          </a:bodyPr>
          <a:lstStyle>
            <a:lvl1pPr marL="0" marR="0" indent="0" algn="ctr" defTabSz="932597" rtl="0" eaLnBrk="1" fontAlgn="auto" latinLnBrk="0" hangingPunct="1">
              <a:lnSpc>
                <a:spcPct val="100000"/>
              </a:lnSpc>
              <a:spcBef>
                <a:spcPts val="0"/>
              </a:spcBef>
              <a:spcAft>
                <a:spcPts val="0"/>
              </a:spcAft>
              <a:buClrTx/>
              <a:buSzTx/>
              <a:buFont typeface="Wingdings" pitchFamily="2" charset="2"/>
              <a:buNone/>
              <a:tabLst/>
              <a:defRPr lang="en-US" sz="6119"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32597" rtl="0" eaLnBrk="1" fontAlgn="auto" latinLnBrk="0" hangingPunct="1">
              <a:lnSpc>
                <a:spcPct val="100000"/>
              </a:lnSpc>
              <a:spcBef>
                <a:spcPts val="0"/>
              </a:spcBef>
              <a:spcAft>
                <a:spcPts val="0"/>
              </a:spcAft>
              <a:buClrTx/>
              <a:buSzTx/>
              <a:buFont typeface="Wingdings" pitchFamily="2" charset="2"/>
              <a:buNone/>
              <a:tabLst/>
              <a:defRPr/>
            </a:pPr>
            <a:r>
              <a:rPr lang="en-US" sz="4488"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3111821227"/>
      </p:ext>
    </p:extLst>
  </p:cSld>
  <p:clrMapOvr>
    <a:masterClrMapping/>
  </p:clrMapOvr>
  <p:transition>
    <p:fade/>
  </p:transition>
  <p:extLst>
    <p:ext uri="{DCECCB84-F9BA-43D5-87BE-67443E8EF086}">
      <p15:sldGuideLst xmlns:p15="http://schemas.microsoft.com/office/powerpoint/2012/main">
        <p15:guide id="1" pos="2975" userDrawn="1">
          <p15:clr>
            <a:srgbClr val="5ACBF0"/>
          </p15:clr>
        </p15:guide>
        <p15:guide id="2" pos="3551" userDrawn="1">
          <p15:clr>
            <a:srgbClr val="5ACBF0"/>
          </p15:clr>
        </p15:guide>
        <p15:guide id="3"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2"/>
            <a:ext cx="11885683"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131133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2"/>
            <a:ext cx="11885683"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5967136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82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5" name="Text Placeholder 4"/>
          <p:cNvSpPr>
            <a:spLocks noGrp="1"/>
          </p:cNvSpPr>
          <p:nvPr>
            <p:ph type="body" sz="quarter" idx="10"/>
          </p:nvPr>
        </p:nvSpPr>
        <p:spPr>
          <a:xfrm>
            <a:off x="457199" y="1221158"/>
            <a:ext cx="11520489" cy="1758943"/>
          </a:xfrm>
        </p:spPr>
        <p:txBody>
          <a:bodyPr/>
          <a:lstStyle>
            <a:lvl1pPr marL="0" indent="0">
              <a:buNone/>
              <a:defRPr sz="3300">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1pPr>
            <a:lvl2pPr marL="346553"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2pPr>
            <a:lvl3pPr marL="584607"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3pPr>
            <a:lvl4pPr marL="814563"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4pPr>
            <a:lvl5pPr marL="1050997"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4458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119177"/>
            <a:ext cx="6399919" cy="1828800"/>
          </a:xfrm>
          <a:noFill/>
        </p:spPr>
        <p:txBody>
          <a:bodyPr lIns="146304" tIns="91440" rIns="146304" bIns="91440" anchor="t" anchorCtr="0"/>
          <a:lstStyle>
            <a:lvl1pPr>
              <a:defRPr sz="4800" spc="-100"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3954463"/>
            <a:ext cx="6401571" cy="664797"/>
          </a:xfrm>
        </p:spPr>
        <p:txBody>
          <a:bodyPr wrap="square" lIns="164592" tIns="109728" rIns="164592" bIns="109728">
            <a:spAutoFit/>
          </a:bodyPr>
          <a:lstStyle>
            <a:lvl1pPr marL="0" indent="0">
              <a:spcBef>
                <a:spcPts val="0"/>
              </a:spcBef>
              <a:buNone/>
              <a:defRPr sz="3200">
                <a:solidFill>
                  <a:schemeClr val="tx1"/>
                </a:solidFill>
                <a:latin typeface="+mn-lt"/>
              </a:defRPr>
            </a:lvl1pPr>
          </a:lstStyle>
          <a:p>
            <a:pPr lvl="0"/>
            <a:r>
              <a:rPr lang="en-US"/>
              <a:t>Speaker name</a:t>
            </a:r>
          </a:p>
        </p:txBody>
      </p:sp>
      <p:pic>
        <p:nvPicPr>
          <p:cNvPr id="17" name="MS logo gray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15616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04" y="6220609"/>
            <a:ext cx="4571417"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479425"/>
            <a:ext cx="1451658" cy="310896"/>
          </a:xfrm>
          <a:prstGeom prst="rect">
            <a:avLst/>
          </a:prstGeom>
        </p:spPr>
      </p:pic>
    </p:spTree>
    <p:extLst>
      <p:ext uri="{BB962C8B-B14F-4D97-AF65-F5344CB8AC3E}">
        <p14:creationId xmlns:p14="http://schemas.microsoft.com/office/powerpoint/2010/main" val="11778663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04" y="6220609"/>
            <a:ext cx="4571417"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3368481"/>
            <a:ext cx="1451658" cy="310896"/>
          </a:xfrm>
          <a:prstGeom prst="rect">
            <a:avLst/>
          </a:prstGeom>
        </p:spPr>
      </p:pic>
    </p:spTree>
    <p:extLst>
      <p:ext uri="{BB962C8B-B14F-4D97-AF65-F5344CB8AC3E}">
        <p14:creationId xmlns:p14="http://schemas.microsoft.com/office/powerpoint/2010/main" val="30271446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457200" y="1212851"/>
            <a:ext cx="11520488" cy="1960537"/>
          </a:xfrm>
          <a:prstGeom prst="rect">
            <a:avLst/>
          </a:prstGeom>
        </p:spPr>
        <p:txBody>
          <a:bodyPr/>
          <a:lstStyle>
            <a:lvl1pPr marL="0" indent="0">
              <a:buClr>
                <a:schemeClr val="tx1"/>
              </a:buClr>
              <a:buSzPct val="90000"/>
              <a:buFont typeface="Arial" pitchFamily="34" charset="0"/>
              <a:buNone/>
              <a:defRPr sz="2800" b="0" i="0">
                <a:gradFill>
                  <a:gsLst>
                    <a:gs pos="1250">
                      <a:schemeClr val="tx1"/>
                    </a:gs>
                    <a:gs pos="100000">
                      <a:schemeClr val="tx1"/>
                    </a:gs>
                  </a:gsLst>
                  <a:lin ang="5400000" scaled="0"/>
                </a:gradFill>
                <a:latin typeface="+mn-lt"/>
                <a:ea typeface="Segoe UI" pitchFamily="34" charset="0"/>
                <a:cs typeface="Segoe UI" pitchFamily="34" charset="0"/>
              </a:defRPr>
            </a:lvl1pPr>
            <a:lvl2pPr marL="290512" indent="0">
              <a:buClr>
                <a:schemeClr val="tx1"/>
              </a:buClr>
              <a:buSzPct val="90000"/>
              <a:buFont typeface="Arial" pitchFamily="34" charset="0"/>
              <a:buNone/>
              <a:defRPr sz="2400" b="0" i="0">
                <a:gradFill>
                  <a:gsLst>
                    <a:gs pos="1250">
                      <a:schemeClr val="tx1"/>
                    </a:gs>
                    <a:gs pos="100000">
                      <a:schemeClr val="tx1"/>
                    </a:gs>
                  </a:gsLst>
                  <a:lin ang="5400000" scaled="0"/>
                </a:gradFill>
                <a:latin typeface="+mn-lt"/>
                <a:ea typeface="Segoe UI" pitchFamily="34" charset="0"/>
                <a:cs typeface="Segoe UI" pitchFamily="34" charset="0"/>
              </a:defRPr>
            </a:lvl2pPr>
            <a:lvl3pPr marL="571500" indent="0">
              <a:buClr>
                <a:schemeClr val="tx1"/>
              </a:buClr>
              <a:buSzPct val="90000"/>
              <a:buFont typeface="Arial" pitchFamily="34" charset="0"/>
              <a:buNone/>
              <a:defRPr sz="2000" b="0" i="0">
                <a:gradFill>
                  <a:gsLst>
                    <a:gs pos="1250">
                      <a:schemeClr val="tx1"/>
                    </a:gs>
                    <a:gs pos="100000">
                      <a:schemeClr val="tx1"/>
                    </a:gs>
                  </a:gsLst>
                  <a:lin ang="5400000" scaled="0"/>
                </a:gradFill>
                <a:latin typeface="+mn-lt"/>
                <a:ea typeface="Segoe UI" pitchFamily="34" charset="0"/>
                <a:cs typeface="Segoe UI" pitchFamily="34" charset="0"/>
              </a:defRPr>
            </a:lvl3pPr>
            <a:lvl4pPr marL="862013" indent="0">
              <a:buClr>
                <a:schemeClr val="tx1"/>
              </a:buClr>
              <a:buSzPct val="90000"/>
              <a:buFont typeface="Arial" pitchFamily="34" charset="0"/>
              <a:buNone/>
              <a:defRPr sz="1800" b="0" i="0">
                <a:gradFill>
                  <a:gsLst>
                    <a:gs pos="1250">
                      <a:schemeClr val="tx1"/>
                    </a:gs>
                    <a:gs pos="100000">
                      <a:schemeClr val="tx1"/>
                    </a:gs>
                  </a:gsLst>
                  <a:lin ang="5400000" scaled="0"/>
                </a:gradFill>
                <a:latin typeface="+mn-lt"/>
                <a:ea typeface="Segoe UI" pitchFamily="34" charset="0"/>
                <a:cs typeface="Segoe UI" pitchFamily="34" charset="0"/>
              </a:defRPr>
            </a:lvl4pPr>
            <a:lvl5pPr marL="1090613" indent="0">
              <a:buClr>
                <a:schemeClr val="tx1"/>
              </a:buClr>
              <a:buSzPct val="90000"/>
              <a:buFont typeface="Arial" pitchFamily="34" charset="0"/>
              <a:buNone/>
              <a:defRPr sz="1600" b="0" i="0">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i="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5774240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3" y="1624"/>
          <a:ext cx="1619" cy="1619"/>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p:cNvPicPr/>
                      <p:nvPr/>
                    </p:nvPicPr>
                    <p:blipFill>
                      <a:blip r:embed="rId4"/>
                      <a:stretch>
                        <a:fillRect/>
                      </a:stretch>
                    </p:blipFill>
                    <p:spPr>
                      <a:xfrm>
                        <a:off x="1623" y="1624"/>
                        <a:ext cx="1619" cy="1619"/>
                      </a:xfrm>
                      <a:prstGeom prst="rect">
                        <a:avLst/>
                      </a:prstGeom>
                    </p:spPr>
                  </p:pic>
                </p:oleObj>
              </mc:Fallback>
            </mc:AlternateContent>
          </a:graphicData>
        </a:graphic>
      </p:graphicFrame>
      <p:sp>
        <p:nvSpPr>
          <p:cNvPr id="2" name="Title 1"/>
          <p:cNvSpPr>
            <a:spLocks noGrp="1"/>
          </p:cNvSpPr>
          <p:nvPr>
            <p:ph type="title"/>
          </p:nvPr>
        </p:nvSpPr>
        <p:spPr>
          <a:xfrm>
            <a:off x="457200" y="502479"/>
            <a:ext cx="11666816" cy="828981"/>
          </a:xfrm>
          <a:prstGeom prst="rect">
            <a:avLst/>
          </a:prstGeom>
        </p:spPr>
        <p:txBody>
          <a:bodyPr lIns="0" tIns="45491" rIns="90980" bIns="45491"/>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914768598"/>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502479"/>
            <a:ext cx="11374084" cy="553998"/>
          </a:xfrm>
          <a:prstGeom prst="rect">
            <a:avLst/>
          </a:prstGeom>
        </p:spPr>
        <p:txBody>
          <a:bodyPr vert="horz" wrap="square" lIns="0" tIns="0" rIns="0" bIns="0" rtlCol="0" anchor="t">
            <a:spAutoFit/>
          </a:bodyPr>
          <a:lstStyle/>
          <a:p>
            <a:r>
              <a:rPr lang="en-US"/>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3907" y="6308819"/>
            <a:ext cx="1958829" cy="720533"/>
          </a:xfrm>
          <a:prstGeom prst="rect">
            <a:avLst/>
          </a:prstGeom>
        </p:spPr>
      </p:pic>
    </p:spTree>
    <p:extLst>
      <p:ext uri="{BB962C8B-B14F-4D97-AF65-F5344CB8AC3E}">
        <p14:creationId xmlns:p14="http://schemas.microsoft.com/office/powerpoint/2010/main" val="3074350765"/>
      </p:ext>
    </p:extLst>
  </p:cSld>
  <p:clrMapOvr>
    <a:masterClrMapping/>
  </p:clrMapOvr>
  <p:transition spd="med">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457201" y="1510717"/>
            <a:ext cx="1152049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a:xfrm>
            <a:off x="457235" y="502479"/>
            <a:ext cx="11520275" cy="917575"/>
          </a:xfrm>
        </p:spPr>
        <p:txBody>
          <a:bodyPr/>
          <a:lstStyle>
            <a:lvl1pPr>
              <a:defRPr sz="47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4302739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839" y="1463670"/>
            <a:ext cx="5315592" cy="163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6982" y="1463670"/>
            <a:ext cx="5323687" cy="163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638593"/>
      </p:ext>
    </p:extLst>
  </p:cSld>
  <p:clrMapOvr>
    <a:masterClrMapping/>
  </p:clrMapOvr>
  <p:transition>
    <p:fade/>
  </p:transition>
  <p:extLst>
    <p:ext uri="{DCECCB84-F9BA-43D5-87BE-67443E8EF086}">
      <p15:sldGuideLst xmlns:p15="http://schemas.microsoft.com/office/powerpoint/2012/main">
        <p15:guide id="1" orient="horz" pos="294">
          <p15:clr>
            <a:srgbClr val="5ACBF0"/>
          </p15:clr>
        </p15:guide>
        <p15:guide id="2" orient="horz" pos="1301">
          <p15:clr>
            <a:srgbClr val="5ACBF0"/>
          </p15:clr>
        </p15:guide>
        <p15:guide id="3" orient="horz" pos="9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hoto and tile">
    <p:spTree>
      <p:nvGrpSpPr>
        <p:cNvPr id="1" name=""/>
        <p:cNvGrpSpPr/>
        <p:nvPr/>
      </p:nvGrpSpPr>
      <p:grpSpPr>
        <a:xfrm>
          <a:off x="0" y="0"/>
          <a:ext cx="0" cy="0"/>
          <a:chOff x="0" y="0"/>
          <a:chExt cx="0" cy="0"/>
        </a:xfrm>
      </p:grpSpPr>
      <p:sp>
        <p:nvSpPr>
          <p:cNvPr id="10" name="Rectangle 9"/>
          <p:cNvSpPr/>
          <p:nvPr userDrawn="1"/>
        </p:nvSpPr>
        <p:spPr bwMode="auto">
          <a:xfrm>
            <a:off x="2" y="1"/>
            <a:ext cx="7050139" cy="6994525"/>
          </a:xfrm>
          <a:prstGeom prst="rect">
            <a:avLst/>
          </a:prstGeom>
          <a:gradFill flip="none" rotWithShape="1">
            <a:gsLst>
              <a:gs pos="22000">
                <a:srgbClr val="000000">
                  <a:alpha val="47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67" y="2701179"/>
            <a:ext cx="6399919" cy="1828800"/>
          </a:xfrm>
          <a:noFill/>
        </p:spPr>
        <p:txBody>
          <a:bodyPr lIns="146304" tIns="91440" rIns="146304" bIns="91440" anchor="t" anchorCtr="0"/>
          <a:lstStyle>
            <a:lvl1pPr>
              <a:defRPr sz="4800"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4868863"/>
            <a:ext cx="6401571" cy="553998"/>
          </a:xfrm>
        </p:spPr>
        <p:txBody>
          <a:bodyPr wrap="square" lIns="164592" tIns="109728" rIns="164592" bIns="109728">
            <a:spAutoFit/>
          </a:bodyPr>
          <a:lstStyle>
            <a:lvl1pPr marL="0" indent="0">
              <a:spcBef>
                <a:spcPts val="0"/>
              </a:spcBef>
              <a:buNone/>
              <a:defRPr sz="2400">
                <a:solidFill>
                  <a:schemeClr val="bg1"/>
                </a:solidFill>
                <a:latin typeface="+mn-lt"/>
              </a:defRPr>
            </a:lvl1pPr>
          </a:lstStyle>
          <a:p>
            <a:pPr lvl="0"/>
            <a:r>
              <a:rPr lang="en-US"/>
              <a:t>Speaker name</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16810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701179"/>
            <a:ext cx="6399919" cy="1828800"/>
          </a:xfrm>
          <a:noFill/>
        </p:spPr>
        <p:txBody>
          <a:bodyPr lIns="146304" tIns="91440" rIns="146304" bIns="91440" anchor="t" anchorCtr="0"/>
          <a:lstStyle>
            <a:lvl1pPr>
              <a:defRPr sz="4800" spc="-100"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4868863"/>
            <a:ext cx="6401571" cy="553998"/>
          </a:xfrm>
        </p:spPr>
        <p:txBody>
          <a:bodyPr wrap="square" lIns="164592" tIns="109728" rIns="164592" bIns="109728">
            <a:spAutoFit/>
          </a:bodyPr>
          <a:lstStyle>
            <a:lvl1pPr marL="0" indent="0">
              <a:spcBef>
                <a:spcPts val="0"/>
              </a:spcBef>
              <a:buNone/>
              <a:defRPr sz="2400">
                <a:solidFill>
                  <a:schemeClr val="tx1"/>
                </a:solidFill>
                <a:latin typeface="+mn-lt"/>
              </a:defRPr>
            </a:lvl1pPr>
          </a:lstStyle>
          <a:p>
            <a:pPr lvl="0"/>
            <a:r>
              <a:rPr lang="en-US"/>
              <a:t>Speaker name</a:t>
            </a:r>
          </a:p>
        </p:txBody>
      </p:sp>
      <p:pic>
        <p:nvPicPr>
          <p:cNvPr id="8" name="MS logo white - EMF" descr="Microsoft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26283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667" y="2125678"/>
            <a:ext cx="9142769"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666" y="3955787"/>
            <a:ext cx="7314204"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3946563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119179"/>
            <a:ext cx="493713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15" y="3954463"/>
            <a:ext cx="493713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3553932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457235" y="502479"/>
            <a:ext cx="11520275" cy="917575"/>
          </a:xfrm>
        </p:spPr>
        <p:txBody>
          <a:bodyPr lIns="0"/>
          <a:lstStyle/>
          <a:p>
            <a:r>
              <a:rPr lang="en-US"/>
              <a:t>Click to edit Master title style</a:t>
            </a:r>
          </a:p>
        </p:txBody>
      </p:sp>
      <p:sp>
        <p:nvSpPr>
          <p:cNvPr id="3" name="Text Placeholder 2"/>
          <p:cNvSpPr>
            <a:spLocks noGrp="1"/>
          </p:cNvSpPr>
          <p:nvPr>
            <p:ph type="body" sz="quarter" idx="10"/>
          </p:nvPr>
        </p:nvSpPr>
        <p:spPr>
          <a:xfrm>
            <a:off x="457199" y="1523804"/>
            <a:ext cx="11520489" cy="163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40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02479"/>
            <a:ext cx="11520487" cy="917575"/>
          </a:xfrm>
        </p:spPr>
        <p:txBody>
          <a:bodyPr lIns="0"/>
          <a:lstStyle/>
          <a:p>
            <a:r>
              <a:rPr lang="en-US"/>
              <a:t>Click to edit Master title style</a:t>
            </a:r>
          </a:p>
        </p:txBody>
      </p:sp>
    </p:spTree>
    <p:extLst>
      <p:ext uri="{BB962C8B-B14F-4D97-AF65-F5344CB8AC3E}">
        <p14:creationId xmlns:p14="http://schemas.microsoft.com/office/powerpoint/2010/main" val="13974610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35" y="502479"/>
            <a:ext cx="11520275" cy="917575"/>
          </a:xfrm>
        </p:spPr>
        <p:txBody>
          <a:bodyPr/>
          <a:lstStyle/>
          <a:p>
            <a:r>
              <a:rPr lang="en-US"/>
              <a:t>Click to edit Master title style</a:t>
            </a:r>
          </a:p>
        </p:txBody>
      </p:sp>
      <p:sp>
        <p:nvSpPr>
          <p:cNvPr id="4" name="Text Placeholder 3"/>
          <p:cNvSpPr>
            <a:spLocks noGrp="1"/>
          </p:cNvSpPr>
          <p:nvPr>
            <p:ph type="body" sz="quarter" idx="10"/>
          </p:nvPr>
        </p:nvSpPr>
        <p:spPr>
          <a:xfrm>
            <a:off x="457200" y="1489079"/>
            <a:ext cx="54856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hasCustomPrompt="1"/>
          </p:nvPr>
        </p:nvSpPr>
        <p:spPr>
          <a:xfrm>
            <a:off x="6491989" y="1489079"/>
            <a:ext cx="5485699" cy="2462213"/>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1753918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5" y="402519"/>
            <a:ext cx="11520275" cy="917575"/>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457200" y="1590435"/>
            <a:ext cx="11517983" cy="1449628"/>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460716"/>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6" r:id="rId3"/>
    <p:sldLayoutId id="2147485209" r:id="rId4"/>
    <p:sldLayoutId id="2147485157" r:id="rId5"/>
    <p:sldLayoutId id="2147485158" r:id="rId6"/>
    <p:sldLayoutId id="2147485159" r:id="rId7"/>
    <p:sldLayoutId id="2147485160" r:id="rId8"/>
    <p:sldLayoutId id="2147485161" r:id="rId9"/>
    <p:sldLayoutId id="2147485162" r:id="rId10"/>
    <p:sldLayoutId id="2147485163" r:id="rId11"/>
    <p:sldLayoutId id="2147485164" r:id="rId12"/>
    <p:sldLayoutId id="2147485165" r:id="rId13"/>
    <p:sldLayoutId id="2147485166" r:id="rId14"/>
    <p:sldLayoutId id="2147485167" r:id="rId15"/>
    <p:sldLayoutId id="2147485168" r:id="rId16"/>
    <p:sldLayoutId id="2147485169" r:id="rId17"/>
    <p:sldLayoutId id="2147485170" r:id="rId18"/>
    <p:sldLayoutId id="2147485171" r:id="rId19"/>
    <p:sldLayoutId id="2147485172" r:id="rId20"/>
    <p:sldLayoutId id="2147485173" r:id="rId21"/>
    <p:sldLayoutId id="2147485174" r:id="rId22"/>
    <p:sldLayoutId id="2147485176" r:id="rId23"/>
    <p:sldLayoutId id="2147485177" r:id="rId24"/>
    <p:sldLayoutId id="2147485178" r:id="rId25"/>
    <p:sldLayoutId id="2147485208" r:id="rId26"/>
  </p:sldLayoutIdLst>
  <p:transition>
    <p:fade/>
  </p:transition>
  <p:hf hdr="0" ftr="0" dt="0"/>
  <p:txStyles>
    <p:title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b="0" i="0" kern="1200" spc="0" baseline="0">
          <a:solidFill>
            <a:schemeClr val="tx1"/>
          </a:solidFill>
          <a:latin typeface="+mn-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b="0" i="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4" userDrawn="1">
          <p15:clr>
            <a:srgbClr val="5ACBF0"/>
          </p15:clr>
        </p15:guide>
        <p15:guide id="10" pos="4780" userDrawn="1">
          <p15:clr>
            <a:srgbClr val="5ACBF0"/>
          </p15:clr>
        </p15:guide>
        <p15:guide id="11" pos="5356" userDrawn="1">
          <p15:clr>
            <a:srgbClr val="5ACBF0"/>
          </p15:clr>
        </p15:guide>
        <p15:guide id="12" pos="5932" userDrawn="1">
          <p15:clr>
            <a:srgbClr val="5ACBF0"/>
          </p15:clr>
        </p15:guide>
        <p15:guide id="13" pos="6508" userDrawn="1">
          <p15:clr>
            <a:srgbClr val="5ACBF0"/>
          </p15:clr>
        </p15:guide>
        <p15:guide id="14" pos="7084" userDrawn="1">
          <p15:clr>
            <a:srgbClr val="5ACBF0"/>
          </p15:clr>
        </p15:guide>
        <p15:guide id="15" pos="7660" userDrawn="1">
          <p15:clr>
            <a:srgbClr val="5ACBF0"/>
          </p15:clr>
        </p15:guide>
        <p15:guide id="16" pos="288" userDrawn="1">
          <p15:clr>
            <a:srgbClr val="C35EA4"/>
          </p15:clr>
        </p15:guide>
        <p15:guide id="17" pos="7545"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71"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nsslabs.com/tested-technologies/web-browser-security-wb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4.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36.png"/><Relationship Id="rId20" Type="http://schemas.openxmlformats.org/officeDocument/2006/relationships/image" Target="../media/image40.svg"/><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31.svg"/><Relationship Id="rId24" Type="http://schemas.openxmlformats.org/officeDocument/2006/relationships/image" Target="../media/image44.svg"/><Relationship Id="rId5" Type="http://schemas.openxmlformats.org/officeDocument/2006/relationships/image" Target="../media/image26.png"/><Relationship Id="rId15" Type="http://schemas.openxmlformats.org/officeDocument/2006/relationships/image" Target="../media/image35.sv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svg"/><Relationship Id="rId27"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7.png"/><Relationship Id="rId3" Type="http://schemas.openxmlformats.org/officeDocument/2006/relationships/image" Target="../media/image48.png"/><Relationship Id="rId21" Type="http://schemas.openxmlformats.org/officeDocument/2006/relationships/image" Target="../media/image41.png"/><Relationship Id="rId7" Type="http://schemas.openxmlformats.org/officeDocument/2006/relationships/image" Target="../media/image52.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55.png"/><Relationship Id="rId2" Type="http://schemas.openxmlformats.org/officeDocument/2006/relationships/notesSlide" Target="../notesSlides/notesSlide20.xml"/><Relationship Id="rId16" Type="http://schemas.openxmlformats.org/officeDocument/2006/relationships/image" Target="../media/image35.svg"/><Relationship Id="rId20" Type="http://schemas.openxmlformats.org/officeDocument/2006/relationships/image" Target="../media/image44.sv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30.png"/><Relationship Id="rId24" Type="http://schemas.openxmlformats.org/officeDocument/2006/relationships/image" Target="../media/image54.png"/><Relationship Id="rId5" Type="http://schemas.openxmlformats.org/officeDocument/2006/relationships/image" Target="../media/image50.png"/><Relationship Id="rId15" Type="http://schemas.openxmlformats.org/officeDocument/2006/relationships/image" Target="../media/image34.png"/><Relationship Id="rId23" Type="http://schemas.openxmlformats.org/officeDocument/2006/relationships/image" Target="../media/image53.png"/><Relationship Id="rId10" Type="http://schemas.openxmlformats.org/officeDocument/2006/relationships/image" Target="../media/image40.svg"/><Relationship Id="rId19" Type="http://schemas.openxmlformats.org/officeDocument/2006/relationships/image" Target="../media/image43.png"/><Relationship Id="rId4" Type="http://schemas.openxmlformats.org/officeDocument/2006/relationships/image" Target="../media/image49.png"/><Relationship Id="rId9" Type="http://schemas.openxmlformats.org/officeDocument/2006/relationships/image" Target="../media/image39.png"/><Relationship Id="rId14" Type="http://schemas.openxmlformats.org/officeDocument/2006/relationships/image" Target="../media/image33.svg"/><Relationship Id="rId22"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hyperlink" Target="https://aka.ms/pd-devices-flyer"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microsoft.com/en-us/education/products/windows/shapethefuture.asp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ka.ms/MRSEDUtrain" TargetMode="External"/><Relationship Id="rId3" Type="http://schemas.openxmlformats.org/officeDocument/2006/relationships/hyperlink" Target="https://www.microsoft.com/en-us/education/devices/" TargetMode="External"/><Relationship Id="rId7" Type="http://schemas.openxmlformats.org/officeDocument/2006/relationships/hyperlink" Target="https://education.microsoft.com/en-u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aka.ms/TeamsEduRemote" TargetMode="External"/><Relationship Id="rId5" Type="http://schemas.openxmlformats.org/officeDocument/2006/relationships/hyperlink" Target="https://aka.ms/officeeducation" TargetMode="External"/><Relationship Id="rId4" Type="http://schemas.openxmlformats.org/officeDocument/2006/relationships/hyperlink" Target="aka.ms/educationsales" TargetMode="External"/><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wired.com/story/over-a-billion-android-devices-are-at-risk-of-data-theft/" TargetMode="External"/><Relationship Id="rId4" Type="http://schemas.openxmlformats.org/officeDocument/2006/relationships/hyperlink" Target="https://www.washingtonpost.com/technology/2020/05/27/google-android-privacy-lawsu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a:solidFill>
                  <a:srgbClr val="FFFFFF"/>
                </a:solidFill>
                <a:latin typeface="+mj-lt"/>
                <a:ea typeface="+mn-ea"/>
              </a:rPr>
              <a:t>Seller guidance </a:t>
            </a:r>
            <a:r>
              <a:rPr lang="en-US" sz="4000">
                <a:latin typeface="Segoe UI Light" panose="020B0502040204020203" pitchFamily="34" charset="0"/>
                <a:cs typeface="Segoe UI Light" panose="020B0502040204020203" pitchFamily="34" charset="0"/>
              </a:rPr>
              <a:t>| K12 </a:t>
            </a:r>
            <a:r>
              <a:rPr lang="en-US" sz="4000">
                <a:solidFill>
                  <a:srgbClr val="FFFFFF"/>
                </a:solidFill>
                <a:latin typeface="+mj-lt"/>
                <a:ea typeface="+mn-ea"/>
              </a:rPr>
              <a:t>Buying Season Campaign deck</a:t>
            </a:r>
            <a:endParaRPr lang="en-US" sz="4000" b="1">
              <a:latin typeface="Segoe UI Light" panose="020B0502040204020203" pitchFamily="34" charset="0"/>
              <a:cs typeface="Segoe UI Light" panose="020B0502040204020203" pitchFamily="34" charset="0"/>
            </a:endParaRPr>
          </a:p>
        </p:txBody>
      </p:sp>
      <p:sp>
        <p:nvSpPr>
          <p:cNvPr id="12" name="Text Placeholder 3">
            <a:extLst>
              <a:ext uri="{FF2B5EF4-FFF2-40B4-BE49-F238E27FC236}">
                <a16:creationId xmlns:a16="http://schemas.microsoft.com/office/drawing/2014/main" id="{F0CCDB72-0FB9-405D-8518-C83E11F4C74F}"/>
              </a:ext>
            </a:extLst>
          </p:cNvPr>
          <p:cNvSpPr txBox="1">
            <a:spLocks/>
          </p:cNvSpPr>
          <p:nvPr/>
        </p:nvSpPr>
        <p:spPr bwMode="white">
          <a:xfrm>
            <a:off x="273848" y="1125539"/>
            <a:ext cx="7095030" cy="4716676"/>
          </a:xfrm>
          <a:prstGeom prst="rect">
            <a:avLst/>
          </a:prstGeom>
        </p:spPr>
        <p:txBody>
          <a:bodyPr vert="horz" wrap="square" lIns="146304" tIns="91440" rIns="146304" bIns="91440" rtlCol="0">
            <a:spAutoFit/>
          </a:bodyPr>
          <a:lstStyle>
            <a:lvl1pPr marL="2905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marR="0" indent="-280988"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2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8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4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0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63">
              <a:lnSpc>
                <a:spcPct val="100000"/>
              </a:lnSpc>
              <a:spcBef>
                <a:spcPts val="0"/>
              </a:spcBef>
              <a:spcAft>
                <a:spcPts val="300"/>
              </a:spcAft>
              <a:buNone/>
            </a:pPr>
            <a:r>
              <a:rPr lang="en-US" sz="1600" b="1">
                <a:solidFill>
                  <a:schemeClr val="tx1"/>
                </a:solidFill>
                <a:latin typeface="+mn-lt"/>
              </a:rPr>
              <a:t>Deck Overview</a:t>
            </a:r>
          </a:p>
          <a:p>
            <a:pPr marL="288925" indent="-177800" defTabSz="932563">
              <a:lnSpc>
                <a:spcPct val="100000"/>
              </a:lnSpc>
              <a:spcBef>
                <a:spcPts val="0"/>
              </a:spcBef>
              <a:spcAft>
                <a:spcPts val="300"/>
              </a:spcAft>
            </a:pPr>
            <a:r>
              <a:rPr lang="en-US" sz="1600" b="1">
                <a:solidFill>
                  <a:schemeClr val="tx1"/>
                </a:solidFill>
                <a:latin typeface="+mn-lt"/>
              </a:rPr>
              <a:t>Purpose: </a:t>
            </a:r>
            <a:r>
              <a:rPr lang="en-US" sz="1600">
                <a:solidFill>
                  <a:schemeClr val="tx1"/>
                </a:solidFill>
                <a:latin typeface="+mn-lt"/>
              </a:rPr>
              <a:t>This deck positions Microsoft Education’s Hybrid Learning solutions for K-12 business decision-makers—both for the 2021 transition back to school and for the future. </a:t>
            </a:r>
          </a:p>
          <a:p>
            <a:pPr marL="288925" indent="-177800" defTabSz="932563">
              <a:lnSpc>
                <a:spcPct val="100000"/>
              </a:lnSpc>
              <a:spcBef>
                <a:spcPts val="0"/>
              </a:spcBef>
              <a:spcAft>
                <a:spcPts val="300"/>
              </a:spcAft>
            </a:pPr>
            <a:r>
              <a:rPr lang="en-US" sz="1600" b="1">
                <a:solidFill>
                  <a:schemeClr val="tx1"/>
                </a:solidFill>
                <a:latin typeface="+mn-lt"/>
              </a:rPr>
              <a:t>Audience: </a:t>
            </a:r>
            <a:r>
              <a:rPr lang="en-US" sz="1600">
                <a:solidFill>
                  <a:schemeClr val="tx1"/>
                </a:solidFill>
                <a:latin typeface="+mn-lt"/>
              </a:rPr>
              <a:t>The audience of this presentation is LOB decision-makers; this is not a technical conversation. Example titles to target include state/provincial/regional Department of Education, system leader, school leader, IT director/CTO.</a:t>
            </a:r>
          </a:p>
          <a:p>
            <a:pPr marL="0" indent="0" defTabSz="932563">
              <a:lnSpc>
                <a:spcPct val="100000"/>
              </a:lnSpc>
              <a:spcBef>
                <a:spcPts val="600"/>
              </a:spcBef>
              <a:buNone/>
            </a:pPr>
            <a:r>
              <a:rPr lang="en-US" sz="1600" b="1">
                <a:solidFill>
                  <a:schemeClr val="tx1"/>
                </a:solidFill>
                <a:latin typeface="+mn-lt"/>
              </a:rPr>
              <a:t>Deck Usage Guidance</a:t>
            </a:r>
            <a:br>
              <a:rPr lang="en-US" sz="1600" b="1">
                <a:solidFill>
                  <a:schemeClr val="tx1"/>
                </a:solidFill>
                <a:latin typeface="+mn-lt"/>
              </a:rPr>
            </a:br>
            <a:r>
              <a:rPr lang="en-US" sz="1600">
                <a:solidFill>
                  <a:schemeClr val="tx1"/>
                </a:solidFill>
                <a:latin typeface="+mn-lt"/>
              </a:rPr>
              <a:t>This deck introduces schools’ key needs and challenges while adapting to remote and hybrid learning and how Microsoft solutions can help meet them, including three value pillars around driving better learning outcomes with affordable devices, building teacher confidence, and protecting students and data online. The deck provides information about Windows 10 and Surface devices before transitioning information about how to get started.</a:t>
            </a:r>
          </a:p>
          <a:p>
            <a:pPr marL="0" indent="0" defTabSz="932563">
              <a:lnSpc>
                <a:spcPct val="100000"/>
              </a:lnSpc>
              <a:spcBef>
                <a:spcPts val="600"/>
              </a:spcBef>
              <a:buNone/>
            </a:pPr>
            <a:endParaRPr lang="en-US" sz="1600" b="1">
              <a:solidFill>
                <a:schemeClr val="tx1"/>
              </a:solidFill>
              <a:latin typeface="+mn-lt"/>
            </a:endParaRPr>
          </a:p>
          <a:p>
            <a:pPr marL="0" indent="0" defTabSz="932563">
              <a:lnSpc>
                <a:spcPct val="100000"/>
              </a:lnSpc>
              <a:spcBef>
                <a:spcPts val="600"/>
              </a:spcBef>
              <a:buNone/>
            </a:pPr>
            <a:r>
              <a:rPr lang="en-US" sz="1600" b="1">
                <a:solidFill>
                  <a:schemeClr val="tx1"/>
                </a:solidFill>
                <a:latin typeface="+mn-lt"/>
              </a:rPr>
              <a:t>For more information,</a:t>
            </a:r>
            <a:r>
              <a:rPr lang="en-US" sz="1600">
                <a:solidFill>
                  <a:schemeClr val="tx1"/>
                </a:solidFill>
                <a:latin typeface="+mn-lt"/>
              </a:rPr>
              <a:t> contact Frank Chiappone.</a:t>
            </a:r>
          </a:p>
        </p:txBody>
      </p:sp>
      <p:sp>
        <p:nvSpPr>
          <p:cNvPr id="6" name="Text Placeholder 3">
            <a:extLst>
              <a:ext uri="{FF2B5EF4-FFF2-40B4-BE49-F238E27FC236}">
                <a16:creationId xmlns:a16="http://schemas.microsoft.com/office/drawing/2014/main" id="{16C09475-B2F8-4F05-A85F-435BD9DED8C3}"/>
              </a:ext>
            </a:extLst>
          </p:cNvPr>
          <p:cNvSpPr txBox="1">
            <a:spLocks/>
          </p:cNvSpPr>
          <p:nvPr/>
        </p:nvSpPr>
        <p:spPr bwMode="white">
          <a:xfrm>
            <a:off x="7475634" y="1138924"/>
            <a:ext cx="4501876" cy="4485843"/>
          </a:xfrm>
          <a:prstGeom prst="rect">
            <a:avLst/>
          </a:prstGeom>
        </p:spPr>
        <p:txBody>
          <a:bodyPr vert="horz" wrap="square" lIns="146304" tIns="91440" rIns="146304" bIns="91440" rtlCol="0">
            <a:spAutoFit/>
          </a:bodyPr>
          <a:lstStyle>
            <a:lvl1pPr marL="2905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marR="0" indent="-280988"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2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8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4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0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63">
              <a:lnSpc>
                <a:spcPct val="100000"/>
              </a:lnSpc>
              <a:spcBef>
                <a:spcPts val="0"/>
              </a:spcBef>
              <a:spcAft>
                <a:spcPts val="300"/>
              </a:spcAft>
              <a:buNone/>
            </a:pPr>
            <a:r>
              <a:rPr lang="en-US" sz="1600" b="1">
                <a:solidFill>
                  <a:schemeClr val="tx1"/>
                </a:solidFill>
                <a:latin typeface="+mn-lt"/>
              </a:rPr>
              <a:t>Security Solutions</a:t>
            </a:r>
            <a:br>
              <a:rPr lang="en-US" sz="1600" b="1">
                <a:solidFill>
                  <a:schemeClr val="tx1"/>
                </a:solidFill>
                <a:latin typeface="+mn-lt"/>
              </a:rPr>
            </a:br>
            <a:r>
              <a:rPr lang="en-US" sz="1600">
                <a:solidFill>
                  <a:schemeClr val="tx1"/>
                </a:solidFill>
                <a:latin typeface="+mn-lt"/>
              </a:rPr>
              <a:t>This deck addresses security and privacy in two of the sections: devices (slides 6-10) and a security and privacy section (slides 16-19). </a:t>
            </a:r>
          </a:p>
          <a:p>
            <a:pPr marL="0" indent="0" defTabSz="932563">
              <a:lnSpc>
                <a:spcPct val="100000"/>
              </a:lnSpc>
              <a:spcBef>
                <a:spcPts val="0"/>
              </a:spcBef>
              <a:spcAft>
                <a:spcPts val="300"/>
              </a:spcAft>
              <a:buNone/>
            </a:pPr>
            <a:endParaRPr lang="en-US" sz="1600">
              <a:solidFill>
                <a:schemeClr val="tx1"/>
              </a:solidFill>
              <a:latin typeface="+mn-lt"/>
            </a:endParaRPr>
          </a:p>
          <a:p>
            <a:pPr marL="0" indent="0" defTabSz="932563">
              <a:lnSpc>
                <a:spcPct val="100000"/>
              </a:lnSpc>
              <a:spcBef>
                <a:spcPts val="0"/>
              </a:spcBef>
              <a:spcAft>
                <a:spcPts val="300"/>
              </a:spcAft>
              <a:buNone/>
            </a:pPr>
            <a:r>
              <a:rPr lang="en-US" sz="1600">
                <a:solidFill>
                  <a:schemeClr val="tx1"/>
                </a:solidFill>
                <a:latin typeface="+mn-lt"/>
              </a:rPr>
              <a:t>The first section on security (slide 10) is about on-device security and privacy protections that are built into Windows 10. The section on all-up security and privacy is based on Microsoft Office 365 with Teams, which is free for schools. This last section primarily focused on meeting controls and admin policies</a:t>
            </a:r>
            <a:r>
              <a:rPr lang="en-US" sz="1600" b="1">
                <a:solidFill>
                  <a:schemeClr val="tx1"/>
                </a:solidFill>
                <a:latin typeface="+mn-lt"/>
              </a:rPr>
              <a:t>.</a:t>
            </a:r>
            <a:br>
              <a:rPr lang="en-US" sz="1600" b="1">
                <a:solidFill>
                  <a:schemeClr val="tx1"/>
                </a:solidFill>
                <a:latin typeface="+mn-lt"/>
              </a:rPr>
            </a:br>
            <a:br>
              <a:rPr lang="en-US" sz="1600" b="1">
                <a:solidFill>
                  <a:schemeClr val="tx1"/>
                </a:solidFill>
                <a:latin typeface="+mn-lt"/>
              </a:rPr>
            </a:br>
            <a:r>
              <a:rPr lang="en-US" sz="1600" b="1">
                <a:solidFill>
                  <a:schemeClr val="tx1"/>
                </a:solidFill>
                <a:latin typeface="+mn-lt"/>
              </a:rPr>
              <a:t>Optional Slides</a:t>
            </a:r>
          </a:p>
          <a:p>
            <a:pPr marL="0" indent="0" defTabSz="932563">
              <a:lnSpc>
                <a:spcPct val="100000"/>
              </a:lnSpc>
              <a:spcBef>
                <a:spcPts val="0"/>
              </a:spcBef>
              <a:spcAft>
                <a:spcPts val="300"/>
              </a:spcAft>
              <a:buNone/>
            </a:pPr>
            <a:r>
              <a:rPr lang="en-US" sz="1600">
                <a:solidFill>
                  <a:schemeClr val="tx1"/>
                </a:solidFill>
                <a:latin typeface="+mn-lt"/>
              </a:rPr>
              <a:t>There is an optional privacy slide at the end of the deck that you can include, if useful. It might fit best after slide 19.</a:t>
            </a:r>
          </a:p>
        </p:txBody>
      </p:sp>
      <p:sp>
        <p:nvSpPr>
          <p:cNvPr id="5" name="Text Placeholder 4"/>
          <p:cNvSpPr>
            <a:spLocks noGrp="1"/>
          </p:cNvSpPr>
          <p:nvPr>
            <p:ph type="body" sz="quarter" idx="11"/>
          </p:nvPr>
        </p:nvSpPr>
        <p:spPr/>
        <p:txBody>
          <a:bodyPr/>
          <a:lstStyle/>
          <a:p>
            <a:r>
              <a:rPr lang="en-US"/>
              <a:t>SELLER REFERENCE ONLY</a:t>
            </a:r>
          </a:p>
        </p:txBody>
      </p:sp>
    </p:spTree>
    <p:extLst>
      <p:ext uri="{BB962C8B-B14F-4D97-AF65-F5344CB8AC3E}">
        <p14:creationId xmlns:p14="http://schemas.microsoft.com/office/powerpoint/2010/main" val="15449016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FB81-6D9E-4841-8F84-B94F89C83F5C}"/>
              </a:ext>
            </a:extLst>
          </p:cNvPr>
          <p:cNvSpPr>
            <a:spLocks noGrp="1"/>
          </p:cNvSpPr>
          <p:nvPr>
            <p:ph type="title"/>
          </p:nvPr>
        </p:nvSpPr>
        <p:spPr>
          <a:xfrm>
            <a:off x="457200" y="503238"/>
            <a:ext cx="11520488" cy="917575"/>
          </a:xfrm>
        </p:spPr>
        <p:txBody>
          <a:bodyPr/>
          <a:lstStyle/>
          <a:p>
            <a:r>
              <a:rPr lang="en-US"/>
              <a:t>Secure devices and protect privacy with </a:t>
            </a:r>
            <a:br>
              <a:rPr lang="en-US"/>
            </a:br>
            <a:r>
              <a:rPr lang="en-US">
                <a:solidFill>
                  <a:schemeClr val="tx2"/>
                </a:solidFill>
                <a:latin typeface="Segoe UI Semibold" panose="020B0702040204020203" pitchFamily="34" charset="0"/>
                <a:cs typeface="Segoe UI Semibold" panose="020B0702040204020203" pitchFamily="34" charset="0"/>
              </a:rPr>
              <a:t>comprehensive security</a:t>
            </a:r>
          </a:p>
        </p:txBody>
      </p:sp>
      <p:pic>
        <p:nvPicPr>
          <p:cNvPr id="5" name="Picture 4" descr="Two young students using a computer with Microsoft Teams">
            <a:extLst>
              <a:ext uri="{FF2B5EF4-FFF2-40B4-BE49-F238E27FC236}">
                <a16:creationId xmlns:a16="http://schemas.microsoft.com/office/drawing/2014/main" id="{960518B1-9725-44D6-998D-750946417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635" y="1827676"/>
            <a:ext cx="5627930" cy="4786213"/>
          </a:xfrm>
          <a:prstGeom prst="rect">
            <a:avLst/>
          </a:prstGeom>
        </p:spPr>
      </p:pic>
      <p:sp>
        <p:nvSpPr>
          <p:cNvPr id="41" name="TextBox 40">
            <a:extLst>
              <a:ext uri="{FF2B5EF4-FFF2-40B4-BE49-F238E27FC236}">
                <a16:creationId xmlns:a16="http://schemas.microsoft.com/office/drawing/2014/main" id="{C336F06E-E982-4158-A040-E86514519FB1}"/>
              </a:ext>
            </a:extLst>
          </p:cNvPr>
          <p:cNvSpPr txBox="1"/>
          <p:nvPr/>
        </p:nvSpPr>
        <p:spPr>
          <a:xfrm>
            <a:off x="6451969" y="1791491"/>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Block threats in the browser. </a:t>
            </a:r>
            <a:r>
              <a:rPr lang="en-US">
                <a:cs typeface="Segoe UI Semibold" panose="020B0702040204020203" pitchFamily="34" charset="0"/>
              </a:rPr>
              <a:t>Microsoft Edge offers the highest rated protection against phishing and malware attempts to help safeguard students online.</a:t>
            </a:r>
            <a:r>
              <a:rPr lang="en-US" baseline="30000">
                <a:cs typeface="Segoe UI Semibold" panose="020B0702040204020203" pitchFamily="34" charset="0"/>
              </a:rPr>
              <a:t>1</a:t>
            </a:r>
          </a:p>
        </p:txBody>
      </p:sp>
      <p:sp>
        <p:nvSpPr>
          <p:cNvPr id="40" name="Rectangle 39">
            <a:extLst>
              <a:ext uri="{FF2B5EF4-FFF2-40B4-BE49-F238E27FC236}">
                <a16:creationId xmlns:a16="http://schemas.microsoft.com/office/drawing/2014/main" id="{BB81D7A1-CD3D-4CB1-BB84-CEE3A1F101C9}"/>
              </a:ext>
            </a:extLst>
          </p:cNvPr>
          <p:cNvSpPr/>
          <p:nvPr/>
        </p:nvSpPr>
        <p:spPr>
          <a:xfrm>
            <a:off x="6452146" y="2933269"/>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Protect privacy online. </a:t>
            </a:r>
            <a:r>
              <a:rPr lang="en-US"/>
              <a:t>Ensure data is never sold to advertisers with clear privacy controls and ad-free search experiences with Microsoft Edge and Bing.</a:t>
            </a:r>
          </a:p>
        </p:txBody>
      </p:sp>
      <p:sp>
        <p:nvSpPr>
          <p:cNvPr id="20" name="Rectangle 19">
            <a:extLst>
              <a:ext uri="{FF2B5EF4-FFF2-40B4-BE49-F238E27FC236}">
                <a16:creationId xmlns:a16="http://schemas.microsoft.com/office/drawing/2014/main" id="{E62F3DF1-277F-4AC5-9E1D-275B9DF6BB1B}"/>
              </a:ext>
            </a:extLst>
          </p:cNvPr>
          <p:cNvSpPr/>
          <p:nvPr/>
        </p:nvSpPr>
        <p:spPr>
          <a:xfrm>
            <a:off x="6452146" y="4066645"/>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Defend devices from malware. </a:t>
            </a:r>
            <a:r>
              <a:rPr lang="en-US"/>
              <a:t>Defend teachers and students from malware and viruses with Microsoft Defender Antivirus.</a:t>
            </a:r>
          </a:p>
        </p:txBody>
      </p:sp>
      <p:grpSp>
        <p:nvGrpSpPr>
          <p:cNvPr id="23" name="Group 22">
            <a:extLst>
              <a:ext uri="{FF2B5EF4-FFF2-40B4-BE49-F238E27FC236}">
                <a16:creationId xmlns:a16="http://schemas.microsoft.com/office/drawing/2014/main" id="{4EC82A44-9C06-4E62-90AF-CC01BD7E3BD8}"/>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26" name="Oval 25">
              <a:extLst>
                <a:ext uri="{FF2B5EF4-FFF2-40B4-BE49-F238E27FC236}">
                  <a16:creationId xmlns:a16="http://schemas.microsoft.com/office/drawing/2014/main" id="{3F2F244A-0FE1-4D71-A5B8-0EFB71884015}"/>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7" name="Group 26">
              <a:extLst>
                <a:ext uri="{FF2B5EF4-FFF2-40B4-BE49-F238E27FC236}">
                  <a16:creationId xmlns:a16="http://schemas.microsoft.com/office/drawing/2014/main" id="{41AC1E3C-443F-47A7-BC77-2F5E20DF370B}"/>
                </a:ext>
              </a:extLst>
            </p:cNvPr>
            <p:cNvGrpSpPr/>
            <p:nvPr/>
          </p:nvGrpSpPr>
          <p:grpSpPr>
            <a:xfrm>
              <a:off x="1867655" y="3505713"/>
              <a:ext cx="765754" cy="917950"/>
              <a:chOff x="1867655" y="3505713"/>
              <a:chExt cx="765754" cy="917950"/>
            </a:xfrm>
          </p:grpSpPr>
          <p:sp>
            <p:nvSpPr>
              <p:cNvPr id="28" name="Freeform: Shape 27">
                <a:extLst>
                  <a:ext uri="{FF2B5EF4-FFF2-40B4-BE49-F238E27FC236}">
                    <a16:creationId xmlns:a16="http://schemas.microsoft.com/office/drawing/2014/main" id="{398F5647-1438-4D59-A654-987D920858DD}"/>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29" name="Freeform: Shape 28">
                <a:extLst>
                  <a:ext uri="{FF2B5EF4-FFF2-40B4-BE49-F238E27FC236}">
                    <a16:creationId xmlns:a16="http://schemas.microsoft.com/office/drawing/2014/main" id="{15814279-7A66-46B5-91B0-CA755E6F416C}"/>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30" name="Freeform: Shape 29">
                <a:extLst>
                  <a:ext uri="{FF2B5EF4-FFF2-40B4-BE49-F238E27FC236}">
                    <a16:creationId xmlns:a16="http://schemas.microsoft.com/office/drawing/2014/main" id="{A195B528-E77A-47BD-8E19-2EB4D4DA0CDE}"/>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31" name="Freeform: Shape 30">
                <a:extLst>
                  <a:ext uri="{FF2B5EF4-FFF2-40B4-BE49-F238E27FC236}">
                    <a16:creationId xmlns:a16="http://schemas.microsoft.com/office/drawing/2014/main" id="{78342528-AB65-47C9-8745-C832D6B8CFBF}"/>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32" name="Graphic 70">
                <a:extLst>
                  <a:ext uri="{FF2B5EF4-FFF2-40B4-BE49-F238E27FC236}">
                    <a16:creationId xmlns:a16="http://schemas.microsoft.com/office/drawing/2014/main" id="{62D43D10-DCAB-4E14-90FF-454D12AB8F8A}"/>
                  </a:ext>
                </a:extLst>
              </p:cNvPr>
              <p:cNvGrpSpPr/>
              <p:nvPr/>
            </p:nvGrpSpPr>
            <p:grpSpPr>
              <a:xfrm>
                <a:off x="1927798" y="3811606"/>
                <a:ext cx="705611" cy="612057"/>
                <a:chOff x="4091871" y="3894026"/>
                <a:chExt cx="492822" cy="427481"/>
              </a:xfrm>
              <a:noFill/>
            </p:grpSpPr>
            <p:sp>
              <p:nvSpPr>
                <p:cNvPr id="33" name="Freeform: Shape 32">
                  <a:extLst>
                    <a:ext uri="{FF2B5EF4-FFF2-40B4-BE49-F238E27FC236}">
                      <a16:creationId xmlns:a16="http://schemas.microsoft.com/office/drawing/2014/main" id="{542EEF09-1E50-483C-945B-4BFF15A8F089}"/>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34" name="Graphic 70">
                  <a:extLst>
                    <a:ext uri="{FF2B5EF4-FFF2-40B4-BE49-F238E27FC236}">
                      <a16:creationId xmlns:a16="http://schemas.microsoft.com/office/drawing/2014/main" id="{6405E590-1B57-4677-8813-3E091620A726}"/>
                    </a:ext>
                  </a:extLst>
                </p:cNvPr>
                <p:cNvGrpSpPr/>
                <p:nvPr/>
              </p:nvGrpSpPr>
              <p:grpSpPr>
                <a:xfrm>
                  <a:off x="4117302" y="3894026"/>
                  <a:ext cx="467391" cy="359540"/>
                  <a:chOff x="4117302" y="3894026"/>
                  <a:chExt cx="467391" cy="359540"/>
                </a:xfrm>
                <a:noFill/>
              </p:grpSpPr>
              <p:sp>
                <p:nvSpPr>
                  <p:cNvPr id="35" name="Freeform: Shape 34">
                    <a:extLst>
                      <a:ext uri="{FF2B5EF4-FFF2-40B4-BE49-F238E27FC236}">
                        <a16:creationId xmlns:a16="http://schemas.microsoft.com/office/drawing/2014/main" id="{92D60238-A0E5-4D24-8EB8-DCC1A20392D6}"/>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36" name="Graphic 70">
                    <a:extLst>
                      <a:ext uri="{FF2B5EF4-FFF2-40B4-BE49-F238E27FC236}">
                        <a16:creationId xmlns:a16="http://schemas.microsoft.com/office/drawing/2014/main" id="{6AB0C069-9261-431C-9CFB-256612633794}"/>
                      </a:ext>
                    </a:extLst>
                  </p:cNvPr>
                  <p:cNvGrpSpPr/>
                  <p:nvPr/>
                </p:nvGrpSpPr>
                <p:grpSpPr>
                  <a:xfrm>
                    <a:off x="4117302" y="3894026"/>
                    <a:ext cx="467391" cy="359540"/>
                    <a:chOff x="4117302" y="3894026"/>
                    <a:chExt cx="467391" cy="359540"/>
                  </a:xfrm>
                  <a:noFill/>
                </p:grpSpPr>
                <p:sp>
                  <p:nvSpPr>
                    <p:cNvPr id="37" name="Freeform: Shape 36">
                      <a:extLst>
                        <a:ext uri="{FF2B5EF4-FFF2-40B4-BE49-F238E27FC236}">
                          <a16:creationId xmlns:a16="http://schemas.microsoft.com/office/drawing/2014/main" id="{C2CC8CC9-36CF-4FCD-A903-1A2BD78600DD}"/>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38" name="Freeform: Shape 37">
                      <a:extLst>
                        <a:ext uri="{FF2B5EF4-FFF2-40B4-BE49-F238E27FC236}">
                          <a16:creationId xmlns:a16="http://schemas.microsoft.com/office/drawing/2014/main" id="{D92CA00E-DDDC-40C2-A3A5-9EEB64DE8186}"/>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
        <p:nvSpPr>
          <p:cNvPr id="42" name="TextBox 41">
            <a:extLst>
              <a:ext uri="{FF2B5EF4-FFF2-40B4-BE49-F238E27FC236}">
                <a16:creationId xmlns:a16="http://schemas.microsoft.com/office/drawing/2014/main" id="{530FE540-D684-4263-8593-BA9B814484B3}"/>
              </a:ext>
            </a:extLst>
          </p:cNvPr>
          <p:cNvSpPr txBox="1"/>
          <p:nvPr/>
        </p:nvSpPr>
        <p:spPr>
          <a:xfrm>
            <a:off x="6451969" y="5138940"/>
            <a:ext cx="5760244" cy="830997"/>
          </a:xfrm>
          <a:prstGeom prst="rect">
            <a:avLst/>
          </a:prstGeom>
          <a:noFill/>
        </p:spPr>
        <p:txBody>
          <a:bodyPr wrap="square" lIns="0" tIns="0" rIns="0" bIns="0">
            <a:spAutoFit/>
          </a:bodyPr>
          <a:lstStyle/>
          <a:p>
            <a:pPr marL="0" lvl="1">
              <a:spcBef>
                <a:spcPts val="600"/>
              </a:spcBef>
              <a:spcAft>
                <a:spcPts val="3000"/>
              </a:spcAft>
              <a:defRPr/>
            </a:pPr>
            <a:r>
              <a:rPr lang="en-US">
                <a:solidFill>
                  <a:srgbClr val="0078D7"/>
                </a:solidFill>
                <a:latin typeface="Segoe UI Semibold" panose="020B0702040204020203" pitchFamily="34" charset="0"/>
                <a:cs typeface="Segoe UI Semibold" panose="020B0702040204020203" pitchFamily="34" charset="0"/>
              </a:rPr>
              <a:t>Encrypt data on the device. </a:t>
            </a:r>
            <a:r>
              <a:rPr lang="en-US">
                <a:cs typeface="Segoe UI Semibold" panose="020B0702040204020203" pitchFamily="34" charset="0"/>
              </a:rPr>
              <a:t>Protect students against sensitive data theft or exposure from lost or stolen computers with BitLocker Drive Encryption.</a:t>
            </a:r>
          </a:p>
        </p:txBody>
      </p:sp>
      <p:sp>
        <p:nvSpPr>
          <p:cNvPr id="3" name="TextBox 2">
            <a:extLst>
              <a:ext uri="{FF2B5EF4-FFF2-40B4-BE49-F238E27FC236}">
                <a16:creationId xmlns:a16="http://schemas.microsoft.com/office/drawing/2014/main" id="{555BE788-99F4-4A23-BFD2-5BA0912F7D0A}"/>
              </a:ext>
            </a:extLst>
          </p:cNvPr>
          <p:cNvSpPr txBox="1"/>
          <p:nvPr/>
        </p:nvSpPr>
        <p:spPr>
          <a:xfrm>
            <a:off x="6304279" y="6064039"/>
            <a:ext cx="5627930" cy="649409"/>
          </a:xfrm>
          <a:prstGeom prst="rect">
            <a:avLst/>
          </a:prstGeom>
          <a:noFill/>
        </p:spPr>
        <p:txBody>
          <a:bodyPr wrap="square" lIns="182880" tIns="146304" rIns="182880" bIns="146304" rtlCol="0">
            <a:spAutoFit/>
          </a:bodyPr>
          <a:lstStyle/>
          <a:p>
            <a:pPr>
              <a:lnSpc>
                <a:spcPct val="90000"/>
              </a:lnSpc>
              <a:spcAft>
                <a:spcPts val="600"/>
              </a:spcAft>
            </a:pPr>
            <a:r>
              <a:rPr lang="en-US" sz="1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References:</a:t>
            </a:r>
          </a:p>
          <a:p>
            <a:pPr>
              <a:lnSpc>
                <a:spcPct val="90000"/>
              </a:lnSpc>
              <a:spcAft>
                <a:spcPts val="600"/>
              </a:spcAft>
            </a:pPr>
            <a:r>
              <a:rPr lang="en-US" sz="1000">
                <a:gradFill>
                  <a:gsLst>
                    <a:gs pos="2917">
                      <a:schemeClr val="tx1"/>
                    </a:gs>
                    <a:gs pos="30000">
                      <a:schemeClr val="tx1"/>
                    </a:gs>
                  </a:gsLst>
                  <a:lin ang="5400000" scaled="0"/>
                </a:gradFill>
              </a:rPr>
              <a:t>1. </a:t>
            </a:r>
            <a:r>
              <a:rPr lang="en-US" sz="1000">
                <a:gradFill>
                  <a:gsLst>
                    <a:gs pos="2917">
                      <a:schemeClr val="tx1"/>
                    </a:gs>
                    <a:gs pos="30000">
                      <a:schemeClr val="tx1"/>
                    </a:gs>
                  </a:gsLst>
                  <a:lin ang="5400000" scaled="0"/>
                </a:gradFill>
                <a:hlinkClick r:id="rId4"/>
              </a:rPr>
              <a:t>Microsoft Edge blocks more phishing and malware attempts than Chrome</a:t>
            </a:r>
            <a:r>
              <a:rPr lang="en-US" sz="1000">
                <a:gradFill>
                  <a:gsLst>
                    <a:gs pos="2917">
                      <a:schemeClr val="tx1"/>
                    </a:gs>
                    <a:gs pos="30000">
                      <a:schemeClr val="tx1"/>
                    </a:gs>
                  </a:gsLst>
                  <a:lin ang="5400000" scaled="0"/>
                </a:gradFill>
              </a:rPr>
              <a:t> (NSS Labs)</a:t>
            </a:r>
          </a:p>
        </p:txBody>
      </p:sp>
    </p:spTree>
    <p:extLst>
      <p:ext uri="{BB962C8B-B14F-4D97-AF65-F5344CB8AC3E}">
        <p14:creationId xmlns:p14="http://schemas.microsoft.com/office/powerpoint/2010/main" val="29644537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B8CFA-61FE-4865-9595-9C822B609D63}"/>
              </a:ext>
            </a:extLst>
          </p:cNvPr>
          <p:cNvSpPr>
            <a:spLocks noGrp="1"/>
          </p:cNvSpPr>
          <p:nvPr>
            <p:ph type="title"/>
          </p:nvPr>
        </p:nvSpPr>
        <p:spPr>
          <a:xfrm>
            <a:off x="285236" y="2492230"/>
            <a:ext cx="7774244" cy="2012859"/>
          </a:xfrm>
        </p:spPr>
        <p:txBody>
          <a:bodyPr/>
          <a:lstStyle/>
          <a:p>
            <a:r>
              <a:rPr lang="en-US" sz="4400">
                <a:latin typeface="Segoe UI Semibold" panose="020B0702040204020203" pitchFamily="34" charset="0"/>
                <a:cs typeface="Segoe UI Semibold" panose="020B0702040204020203" pitchFamily="34" charset="0"/>
              </a:rPr>
              <a:t>Empower teachers to transform their classrooms </a:t>
            </a:r>
            <a:r>
              <a:rPr lang="en-US" sz="4400"/>
              <a:t>with training, tools, and resources</a:t>
            </a:r>
            <a:endParaRPr lang="en-IN" sz="4400"/>
          </a:p>
        </p:txBody>
      </p:sp>
    </p:spTree>
    <p:extLst>
      <p:ext uri="{BB962C8B-B14F-4D97-AF65-F5344CB8AC3E}">
        <p14:creationId xmlns:p14="http://schemas.microsoft.com/office/powerpoint/2010/main" val="3341274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58BBE78-EFAD-4DD2-966F-34784C1AF37F}"/>
              </a:ext>
            </a:extLst>
          </p:cNvPr>
          <p:cNvSpPr>
            <a:spLocks noGrp="1"/>
          </p:cNvSpPr>
          <p:nvPr>
            <p:ph type="title"/>
          </p:nvPr>
        </p:nvSpPr>
        <p:spPr>
          <a:xfrm>
            <a:off x="5501640" y="502479"/>
            <a:ext cx="6476047" cy="1623184"/>
          </a:xfrm>
        </p:spPr>
        <p:txBody>
          <a:bodyPr/>
          <a:lstStyle/>
          <a:p>
            <a:r>
              <a:rPr lang="en-US">
                <a:solidFill>
                  <a:schemeClr val="tx2"/>
                </a:solidFill>
                <a:latin typeface="Segoe UI Semibold" panose="020B0702040204020203" pitchFamily="34" charset="0"/>
                <a:cs typeface="Segoe UI Semibold" panose="020B0702040204020203" pitchFamily="34" charset="0"/>
              </a:rPr>
              <a:t>Ensure teacher readiness</a:t>
            </a:r>
            <a:br>
              <a:rPr lang="en-US"/>
            </a:br>
            <a:r>
              <a:rPr lang="en-US"/>
              <a:t>for any type of learning</a:t>
            </a:r>
            <a:endParaRPr lang="en-US">
              <a:solidFill>
                <a:schemeClr val="tx2"/>
              </a:solidFill>
              <a:latin typeface="Segoe UI Semibold" panose="020B0702040204020203" pitchFamily="34" charset="0"/>
              <a:cs typeface="Segoe UI Semibold" panose="020B0702040204020203" pitchFamily="34" charset="0"/>
            </a:endParaRPr>
          </a:p>
        </p:txBody>
      </p:sp>
      <p:grpSp>
        <p:nvGrpSpPr>
          <p:cNvPr id="68" name="Group 67">
            <a:extLst>
              <a:ext uri="{FF2B5EF4-FFF2-40B4-BE49-F238E27FC236}">
                <a16:creationId xmlns:a16="http://schemas.microsoft.com/office/drawing/2014/main" id="{D549A63D-4888-4EF8-A2D3-F7A0C7FAE2AA}"/>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69" name="Oval 68">
              <a:extLst>
                <a:ext uri="{FF2B5EF4-FFF2-40B4-BE49-F238E27FC236}">
                  <a16:creationId xmlns:a16="http://schemas.microsoft.com/office/drawing/2014/main" id="{49535375-1FB6-4B8E-BE90-2BF478AD498E}"/>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70" name="Group 69">
              <a:extLst>
                <a:ext uri="{FF2B5EF4-FFF2-40B4-BE49-F238E27FC236}">
                  <a16:creationId xmlns:a16="http://schemas.microsoft.com/office/drawing/2014/main" id="{0B806352-06C9-4C6C-B7CE-37C36C6A17B5}"/>
                </a:ext>
              </a:extLst>
            </p:cNvPr>
            <p:cNvGrpSpPr/>
            <p:nvPr/>
          </p:nvGrpSpPr>
          <p:grpSpPr>
            <a:xfrm>
              <a:off x="1867655" y="3505713"/>
              <a:ext cx="765754" cy="917950"/>
              <a:chOff x="1867655" y="3505713"/>
              <a:chExt cx="765754" cy="917950"/>
            </a:xfrm>
          </p:grpSpPr>
          <p:sp>
            <p:nvSpPr>
              <p:cNvPr id="71" name="Freeform: Shape 70">
                <a:extLst>
                  <a:ext uri="{FF2B5EF4-FFF2-40B4-BE49-F238E27FC236}">
                    <a16:creationId xmlns:a16="http://schemas.microsoft.com/office/drawing/2014/main" id="{731FE8A5-9FCD-4C0D-809F-337C291AC928}"/>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72" name="Freeform: Shape 71">
                <a:extLst>
                  <a:ext uri="{FF2B5EF4-FFF2-40B4-BE49-F238E27FC236}">
                    <a16:creationId xmlns:a16="http://schemas.microsoft.com/office/drawing/2014/main" id="{5B544B3D-1616-4E37-94B8-79E89A199B6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73" name="Freeform: Shape 72">
                <a:extLst>
                  <a:ext uri="{FF2B5EF4-FFF2-40B4-BE49-F238E27FC236}">
                    <a16:creationId xmlns:a16="http://schemas.microsoft.com/office/drawing/2014/main" id="{15C09E06-9B66-4713-8206-FAED4FA2E8CC}"/>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74" name="Freeform: Shape 73">
                <a:extLst>
                  <a:ext uri="{FF2B5EF4-FFF2-40B4-BE49-F238E27FC236}">
                    <a16:creationId xmlns:a16="http://schemas.microsoft.com/office/drawing/2014/main" id="{CE77CF72-36D3-48A3-9D44-8092BDE68B14}"/>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75" name="Graphic 70">
                <a:extLst>
                  <a:ext uri="{FF2B5EF4-FFF2-40B4-BE49-F238E27FC236}">
                    <a16:creationId xmlns:a16="http://schemas.microsoft.com/office/drawing/2014/main" id="{8B95FD04-4A00-41FD-9433-02D489C41A57}"/>
                  </a:ext>
                </a:extLst>
              </p:cNvPr>
              <p:cNvGrpSpPr/>
              <p:nvPr/>
            </p:nvGrpSpPr>
            <p:grpSpPr>
              <a:xfrm>
                <a:off x="1927798" y="3811606"/>
                <a:ext cx="705611" cy="612057"/>
                <a:chOff x="4091871" y="3894026"/>
                <a:chExt cx="492822" cy="427481"/>
              </a:xfrm>
              <a:noFill/>
            </p:grpSpPr>
            <p:sp>
              <p:nvSpPr>
                <p:cNvPr id="76" name="Freeform: Shape 75">
                  <a:extLst>
                    <a:ext uri="{FF2B5EF4-FFF2-40B4-BE49-F238E27FC236}">
                      <a16:creationId xmlns:a16="http://schemas.microsoft.com/office/drawing/2014/main" id="{E48502E5-3DEB-45D5-9AF8-2E9BC77A73B7}"/>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77" name="Graphic 70">
                  <a:extLst>
                    <a:ext uri="{FF2B5EF4-FFF2-40B4-BE49-F238E27FC236}">
                      <a16:creationId xmlns:a16="http://schemas.microsoft.com/office/drawing/2014/main" id="{C5D0A860-96F8-4E6A-A04C-518D10E384F7}"/>
                    </a:ext>
                  </a:extLst>
                </p:cNvPr>
                <p:cNvGrpSpPr/>
                <p:nvPr/>
              </p:nvGrpSpPr>
              <p:grpSpPr>
                <a:xfrm>
                  <a:off x="4117302" y="3894026"/>
                  <a:ext cx="467391" cy="359540"/>
                  <a:chOff x="4117302" y="3894026"/>
                  <a:chExt cx="467391" cy="359540"/>
                </a:xfrm>
                <a:noFill/>
              </p:grpSpPr>
              <p:sp>
                <p:nvSpPr>
                  <p:cNvPr id="78" name="Freeform: Shape 77">
                    <a:extLst>
                      <a:ext uri="{FF2B5EF4-FFF2-40B4-BE49-F238E27FC236}">
                        <a16:creationId xmlns:a16="http://schemas.microsoft.com/office/drawing/2014/main" id="{E4675785-620F-4DA8-81DF-BC691638BC87}"/>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79" name="Graphic 70">
                    <a:extLst>
                      <a:ext uri="{FF2B5EF4-FFF2-40B4-BE49-F238E27FC236}">
                        <a16:creationId xmlns:a16="http://schemas.microsoft.com/office/drawing/2014/main" id="{8229192A-4D87-4E8B-ABD9-C407723E726F}"/>
                      </a:ext>
                    </a:extLst>
                  </p:cNvPr>
                  <p:cNvGrpSpPr/>
                  <p:nvPr/>
                </p:nvGrpSpPr>
                <p:grpSpPr>
                  <a:xfrm>
                    <a:off x="4117302" y="3894026"/>
                    <a:ext cx="467391" cy="359540"/>
                    <a:chOff x="4117302" y="3894026"/>
                    <a:chExt cx="467391" cy="359540"/>
                  </a:xfrm>
                  <a:noFill/>
                </p:grpSpPr>
                <p:sp>
                  <p:nvSpPr>
                    <p:cNvPr id="80" name="Freeform: Shape 79">
                      <a:extLst>
                        <a:ext uri="{FF2B5EF4-FFF2-40B4-BE49-F238E27FC236}">
                          <a16:creationId xmlns:a16="http://schemas.microsoft.com/office/drawing/2014/main" id="{EB1EECD9-FF09-40A1-8BD1-F29F4BA07587}"/>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81" name="Freeform: Shape 80">
                      <a:extLst>
                        <a:ext uri="{FF2B5EF4-FFF2-40B4-BE49-F238E27FC236}">
                          <a16:creationId xmlns:a16="http://schemas.microsoft.com/office/drawing/2014/main" id="{4469FE5E-121E-4AC8-95B0-51D157C54604}"/>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pic>
        <p:nvPicPr>
          <p:cNvPr id="83" name="Picture 82" descr="A teacher teaching in a classroom">
            <a:extLst>
              <a:ext uri="{FF2B5EF4-FFF2-40B4-BE49-F238E27FC236}">
                <a16:creationId xmlns:a16="http://schemas.microsoft.com/office/drawing/2014/main" id="{1BCC5499-82CD-49A4-A336-C220EDDB7D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029200" cy="6994525"/>
          </a:xfrm>
          <a:prstGeom prst="rect">
            <a:avLst/>
          </a:prstGeom>
        </p:spPr>
      </p:pic>
      <p:grpSp>
        <p:nvGrpSpPr>
          <p:cNvPr id="37" name="Group 36">
            <a:extLst>
              <a:ext uri="{FF2B5EF4-FFF2-40B4-BE49-F238E27FC236}">
                <a16:creationId xmlns:a16="http://schemas.microsoft.com/office/drawing/2014/main" id="{2D7179DB-3C5E-4537-935D-44EB62DCAE3B}"/>
              </a:ext>
              <a:ext uri="{C183D7F6-B498-43B3-948B-1728B52AA6E4}">
                <adec:decorative xmlns:adec="http://schemas.microsoft.com/office/drawing/2017/decorative" val="1"/>
              </a:ext>
            </a:extLst>
          </p:cNvPr>
          <p:cNvGrpSpPr/>
          <p:nvPr/>
        </p:nvGrpSpPr>
        <p:grpSpPr>
          <a:xfrm>
            <a:off x="5538809" y="3429867"/>
            <a:ext cx="6438879" cy="1262186"/>
            <a:chOff x="5538809" y="3595775"/>
            <a:chExt cx="6438879" cy="1262186"/>
          </a:xfrm>
        </p:grpSpPr>
        <p:sp>
          <p:nvSpPr>
            <p:cNvPr id="52" name="Rectangle 51">
              <a:extLst>
                <a:ext uri="{FF2B5EF4-FFF2-40B4-BE49-F238E27FC236}">
                  <a16:creationId xmlns:a16="http://schemas.microsoft.com/office/drawing/2014/main" id="{EA170A74-1F40-4062-807E-2BD2B8D44921}"/>
                </a:ext>
              </a:extLst>
            </p:cNvPr>
            <p:cNvSpPr/>
            <p:nvPr/>
          </p:nvSpPr>
          <p:spPr>
            <a:xfrm>
              <a:off x="6455229" y="359577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Personalize learning. </a:t>
              </a:r>
              <a:r>
                <a:rPr lang="en-US" kern="0">
                  <a:latin typeface="Segoe UI" panose="020B0502040204020203" pitchFamily="34" charset="0"/>
                  <a:cs typeface="Segoe UI" panose="020B0502040204020203" pitchFamily="34" charset="0"/>
                </a:rPr>
                <a:t>Support a student-centered approach to learning across remote, hybrid, and in-person environments, centralized in Microsoft Teams.</a:t>
              </a:r>
            </a:p>
          </p:txBody>
        </p:sp>
        <p:grpSp>
          <p:nvGrpSpPr>
            <p:cNvPr id="3" name="Group 2">
              <a:extLst>
                <a:ext uri="{FF2B5EF4-FFF2-40B4-BE49-F238E27FC236}">
                  <a16:creationId xmlns:a16="http://schemas.microsoft.com/office/drawing/2014/main" id="{B23756FB-CFE3-46C1-8DF3-C92E8F27D733}"/>
                </a:ext>
              </a:extLst>
            </p:cNvPr>
            <p:cNvGrpSpPr/>
            <p:nvPr/>
          </p:nvGrpSpPr>
          <p:grpSpPr>
            <a:xfrm>
              <a:off x="5538809" y="3862387"/>
              <a:ext cx="728964" cy="728962"/>
              <a:chOff x="5538809" y="3862387"/>
              <a:chExt cx="728964" cy="728962"/>
            </a:xfrm>
          </p:grpSpPr>
          <p:sp>
            <p:nvSpPr>
              <p:cNvPr id="54" name="Oval 53">
                <a:extLst>
                  <a:ext uri="{FF2B5EF4-FFF2-40B4-BE49-F238E27FC236}">
                    <a16:creationId xmlns:a16="http://schemas.microsoft.com/office/drawing/2014/main" id="{F7A61729-A2FA-4B62-B388-B04ACAEDC272}"/>
                  </a:ext>
                  <a:ext uri="{C183D7F6-B498-43B3-948B-1728B52AA6E4}">
                    <adec:decorative xmlns:adec="http://schemas.microsoft.com/office/drawing/2017/decorative" val="1"/>
                  </a:ext>
                </a:extLst>
              </p:cNvPr>
              <p:cNvSpPr/>
              <p:nvPr/>
            </p:nvSpPr>
            <p:spPr bwMode="auto">
              <a:xfrm>
                <a:off x="5538809" y="386238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pic>
            <p:nvPicPr>
              <p:cNvPr id="24" name="Graphic 23">
                <a:extLst>
                  <a:ext uri="{FF2B5EF4-FFF2-40B4-BE49-F238E27FC236}">
                    <a16:creationId xmlns:a16="http://schemas.microsoft.com/office/drawing/2014/main" id="{D692F7EC-E506-4474-AEF7-69A700AB9F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3910" y="4043363"/>
                <a:ext cx="458764" cy="367010"/>
              </a:xfrm>
              <a:prstGeom prst="rect">
                <a:avLst/>
              </a:prstGeom>
            </p:spPr>
          </p:pic>
        </p:grpSp>
      </p:grpSp>
      <p:grpSp>
        <p:nvGrpSpPr>
          <p:cNvPr id="36" name="Group 35">
            <a:extLst>
              <a:ext uri="{FF2B5EF4-FFF2-40B4-BE49-F238E27FC236}">
                <a16:creationId xmlns:a16="http://schemas.microsoft.com/office/drawing/2014/main" id="{4370EDC6-D78B-401C-8044-FC7DE89DB2FE}"/>
              </a:ext>
              <a:ext uri="{C183D7F6-B498-43B3-948B-1728B52AA6E4}">
                <adec:decorative xmlns:adec="http://schemas.microsoft.com/office/drawing/2017/decorative" val="1"/>
              </a:ext>
            </a:extLst>
          </p:cNvPr>
          <p:cNvGrpSpPr/>
          <p:nvPr/>
        </p:nvGrpSpPr>
        <p:grpSpPr>
          <a:xfrm>
            <a:off x="5538809" y="1935460"/>
            <a:ext cx="6438878" cy="1262186"/>
            <a:chOff x="5538809" y="1830685"/>
            <a:chExt cx="6438878" cy="1262186"/>
          </a:xfrm>
        </p:grpSpPr>
        <p:sp>
          <p:nvSpPr>
            <p:cNvPr id="47" name="Rectangle 46">
              <a:extLst>
                <a:ext uri="{FF2B5EF4-FFF2-40B4-BE49-F238E27FC236}">
                  <a16:creationId xmlns:a16="http://schemas.microsoft.com/office/drawing/2014/main" id="{2426AF31-7310-4D16-9864-F2B957EBA935}"/>
                </a:ext>
              </a:extLst>
            </p:cNvPr>
            <p:cNvSpPr/>
            <p:nvPr/>
          </p:nvSpPr>
          <p:spPr>
            <a:xfrm>
              <a:off x="6455228" y="183068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Build confidence. </a:t>
              </a:r>
              <a:r>
                <a:rPr lang="en-US" kern="0">
                  <a:latin typeface="Segoe UI" panose="020B0502040204020203" pitchFamily="34" charset="0"/>
                  <a:cs typeface="Segoe UI" panose="020B0502040204020203" pitchFamily="34" charset="0"/>
                </a:rPr>
                <a:t>Prepare teachers for remote learning with free training on the Microsoft Educator Center and support from Microsoft Store specialists.</a:t>
              </a:r>
            </a:p>
          </p:txBody>
        </p:sp>
        <p:grpSp>
          <p:nvGrpSpPr>
            <p:cNvPr id="4" name="Group 3">
              <a:extLst>
                <a:ext uri="{FF2B5EF4-FFF2-40B4-BE49-F238E27FC236}">
                  <a16:creationId xmlns:a16="http://schemas.microsoft.com/office/drawing/2014/main" id="{46BD14CB-DE10-4545-97B3-427AB02DF1BE}"/>
                </a:ext>
              </a:extLst>
            </p:cNvPr>
            <p:cNvGrpSpPr/>
            <p:nvPr/>
          </p:nvGrpSpPr>
          <p:grpSpPr>
            <a:xfrm>
              <a:off x="5538809" y="2097297"/>
              <a:ext cx="728964" cy="728962"/>
              <a:chOff x="5538809" y="2097297"/>
              <a:chExt cx="728964" cy="728962"/>
            </a:xfrm>
          </p:grpSpPr>
          <p:sp>
            <p:nvSpPr>
              <p:cNvPr id="49" name="Oval 48">
                <a:extLst>
                  <a:ext uri="{FF2B5EF4-FFF2-40B4-BE49-F238E27FC236}">
                    <a16:creationId xmlns:a16="http://schemas.microsoft.com/office/drawing/2014/main" id="{C80F50C7-980D-408C-A205-6EE3D44DACC6}"/>
                  </a:ext>
                  <a:ext uri="{C183D7F6-B498-43B3-948B-1728B52AA6E4}">
                    <adec:decorative xmlns:adec="http://schemas.microsoft.com/office/drawing/2017/decorative" val="1"/>
                  </a:ext>
                </a:extLst>
              </p:cNvPr>
              <p:cNvSpPr/>
              <p:nvPr/>
            </p:nvSpPr>
            <p:spPr bwMode="auto">
              <a:xfrm>
                <a:off x="5538809" y="209729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pic>
            <p:nvPicPr>
              <p:cNvPr id="26" name="Graphic 25">
                <a:extLst>
                  <a:ext uri="{FF2B5EF4-FFF2-40B4-BE49-F238E27FC236}">
                    <a16:creationId xmlns:a16="http://schemas.microsoft.com/office/drawing/2014/main" id="{DA05E60B-B1DE-4575-986D-83C3CAA7C0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316" y="2280803"/>
                <a:ext cx="361950" cy="361950"/>
              </a:xfrm>
              <a:prstGeom prst="rect">
                <a:avLst/>
              </a:prstGeom>
            </p:spPr>
          </p:pic>
        </p:grpSp>
      </p:grpSp>
      <p:grpSp>
        <p:nvGrpSpPr>
          <p:cNvPr id="35" name="Group 34">
            <a:extLst>
              <a:ext uri="{FF2B5EF4-FFF2-40B4-BE49-F238E27FC236}">
                <a16:creationId xmlns:a16="http://schemas.microsoft.com/office/drawing/2014/main" id="{B2D4E070-9F14-41B4-A3E7-1FDE4628A5DF}"/>
              </a:ext>
              <a:ext uri="{C183D7F6-B498-43B3-948B-1728B52AA6E4}">
                <adec:decorative xmlns:adec="http://schemas.microsoft.com/office/drawing/2017/decorative" val="1"/>
              </a:ext>
            </a:extLst>
          </p:cNvPr>
          <p:cNvGrpSpPr/>
          <p:nvPr/>
        </p:nvGrpSpPr>
        <p:grpSpPr>
          <a:xfrm>
            <a:off x="5538809" y="4924274"/>
            <a:ext cx="6438879" cy="1262186"/>
            <a:chOff x="5538809" y="5360865"/>
            <a:chExt cx="6438879" cy="1262186"/>
          </a:xfrm>
        </p:grpSpPr>
        <p:sp>
          <p:nvSpPr>
            <p:cNvPr id="64" name="Rectangle 63">
              <a:extLst>
                <a:ext uri="{FF2B5EF4-FFF2-40B4-BE49-F238E27FC236}">
                  <a16:creationId xmlns:a16="http://schemas.microsoft.com/office/drawing/2014/main" id="{381C4973-BC09-4A8C-8322-1BF2D435F8D4}"/>
                </a:ext>
              </a:extLst>
            </p:cNvPr>
            <p:cNvSpPr/>
            <p:nvPr/>
          </p:nvSpPr>
          <p:spPr>
            <a:xfrm>
              <a:off x="6455229" y="536086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Streamline collaboration. </a:t>
              </a:r>
              <a:r>
                <a:rPr lang="en-US" kern="0">
                  <a:latin typeface="Segoe UI" panose="020B0502040204020203" pitchFamily="34" charset="0"/>
                  <a:cs typeface="Segoe UI" panose="020B0502040204020203" pitchFamily="34" charset="0"/>
                </a:rPr>
                <a:t>Build professional learning communities and help teachers stay connected with Microsoft Office 365 and Teams.</a:t>
              </a:r>
            </a:p>
          </p:txBody>
        </p:sp>
        <p:grpSp>
          <p:nvGrpSpPr>
            <p:cNvPr id="34" name="Group 33">
              <a:extLst>
                <a:ext uri="{FF2B5EF4-FFF2-40B4-BE49-F238E27FC236}">
                  <a16:creationId xmlns:a16="http://schemas.microsoft.com/office/drawing/2014/main" id="{E84C51CB-F5DB-43D3-BCD4-78F949E43DAE}"/>
                </a:ext>
              </a:extLst>
            </p:cNvPr>
            <p:cNvGrpSpPr/>
            <p:nvPr/>
          </p:nvGrpSpPr>
          <p:grpSpPr>
            <a:xfrm>
              <a:off x="5538809" y="5627477"/>
              <a:ext cx="728964" cy="728962"/>
              <a:chOff x="5538809" y="5627477"/>
              <a:chExt cx="728964" cy="728962"/>
            </a:xfrm>
          </p:grpSpPr>
          <p:sp>
            <p:nvSpPr>
              <p:cNvPr id="66" name="Oval 65">
                <a:extLst>
                  <a:ext uri="{FF2B5EF4-FFF2-40B4-BE49-F238E27FC236}">
                    <a16:creationId xmlns:a16="http://schemas.microsoft.com/office/drawing/2014/main" id="{63EBD8BD-1124-4C66-B0F2-4815B2EDC3F8}"/>
                  </a:ext>
                  <a:ext uri="{C183D7F6-B498-43B3-948B-1728B52AA6E4}">
                    <adec:decorative xmlns:adec="http://schemas.microsoft.com/office/drawing/2017/decorative" val="1"/>
                  </a:ext>
                </a:extLst>
              </p:cNvPr>
              <p:cNvSpPr/>
              <p:nvPr/>
            </p:nvSpPr>
            <p:spPr bwMode="auto">
              <a:xfrm>
                <a:off x="5538809" y="562747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5" name="Graphic 24">
                <a:extLst>
                  <a:ext uri="{FF2B5EF4-FFF2-40B4-BE49-F238E27FC236}">
                    <a16:creationId xmlns:a16="http://schemas.microsoft.com/office/drawing/2014/main" id="{D485A030-2CD7-47C0-9B8A-EA6CF1493EC8}"/>
                  </a:ext>
                </a:extLst>
              </p:cNvPr>
              <p:cNvGrpSpPr/>
              <p:nvPr/>
            </p:nvGrpSpPr>
            <p:grpSpPr>
              <a:xfrm>
                <a:off x="5665593" y="5760263"/>
                <a:ext cx="474597" cy="463390"/>
                <a:chOff x="5665593" y="5760263"/>
                <a:chExt cx="474597" cy="463390"/>
              </a:xfrm>
              <a:noFill/>
            </p:grpSpPr>
            <p:grpSp>
              <p:nvGrpSpPr>
                <p:cNvPr id="6" name="Graphic 24">
                  <a:extLst>
                    <a:ext uri="{FF2B5EF4-FFF2-40B4-BE49-F238E27FC236}">
                      <a16:creationId xmlns:a16="http://schemas.microsoft.com/office/drawing/2014/main" id="{D485A030-2CD7-47C0-9B8A-EA6CF1493EC8}"/>
                    </a:ext>
                  </a:extLst>
                </p:cNvPr>
                <p:cNvGrpSpPr/>
                <p:nvPr/>
              </p:nvGrpSpPr>
              <p:grpSpPr>
                <a:xfrm>
                  <a:off x="5665593" y="5861105"/>
                  <a:ext cx="92038" cy="92037"/>
                  <a:chOff x="5665593" y="5861105"/>
                  <a:chExt cx="92038" cy="92037"/>
                </a:xfrm>
                <a:noFill/>
              </p:grpSpPr>
              <p:sp>
                <p:nvSpPr>
                  <p:cNvPr id="7" name="Freeform: Shape 6">
                    <a:extLst>
                      <a:ext uri="{FF2B5EF4-FFF2-40B4-BE49-F238E27FC236}">
                        <a16:creationId xmlns:a16="http://schemas.microsoft.com/office/drawing/2014/main" id="{61A89742-08AC-4EDA-ADAE-EDEE0FD3A1C7}"/>
                      </a:ext>
                    </a:extLst>
                  </p:cNvPr>
                  <p:cNvSpPr/>
                  <p:nvPr/>
                </p:nvSpPr>
                <p:spPr>
                  <a:xfrm>
                    <a:off x="5686001" y="5878312"/>
                    <a:ext cx="51221" cy="57623"/>
                  </a:xfrm>
                  <a:custGeom>
                    <a:avLst/>
                    <a:gdLst>
                      <a:gd name="connsiteX0" fmla="*/ 10004 w 51221"/>
                      <a:gd name="connsiteY0" fmla="*/ 16007 h 57623"/>
                      <a:gd name="connsiteX1" fmla="*/ 26011 w 51221"/>
                      <a:gd name="connsiteY1" fmla="*/ 0 h 57623"/>
                      <a:gd name="connsiteX2" fmla="*/ 42018 w 51221"/>
                      <a:gd name="connsiteY2" fmla="*/ 16007 h 57623"/>
                      <a:gd name="connsiteX3" fmla="*/ 26011 w 51221"/>
                      <a:gd name="connsiteY3" fmla="*/ 32013 h 57623"/>
                      <a:gd name="connsiteX4" fmla="*/ 10004 w 51221"/>
                      <a:gd name="connsiteY4" fmla="*/ 16007 h 57623"/>
                      <a:gd name="connsiteX5" fmla="*/ 100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10004" y="16007"/>
                        </a:moveTo>
                        <a:cubicBezTo>
                          <a:pt x="10004" y="7203"/>
                          <a:pt x="17207" y="0"/>
                          <a:pt x="26011" y="0"/>
                        </a:cubicBezTo>
                        <a:cubicBezTo>
                          <a:pt x="34815" y="0"/>
                          <a:pt x="42018" y="7203"/>
                          <a:pt x="42018" y="16007"/>
                        </a:cubicBezTo>
                        <a:cubicBezTo>
                          <a:pt x="42018" y="24810"/>
                          <a:pt x="34815" y="32013"/>
                          <a:pt x="26011" y="32013"/>
                        </a:cubicBezTo>
                        <a:cubicBezTo>
                          <a:pt x="17207" y="32013"/>
                          <a:pt x="10004" y="24810"/>
                          <a:pt x="10004" y="16007"/>
                        </a:cubicBezTo>
                        <a:lnTo>
                          <a:pt x="100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3CDB8A73-3E1A-4638-8ABE-7E05168787B2}"/>
                      </a:ext>
                    </a:extLst>
                  </p:cNvPr>
                  <p:cNvSpPr/>
                  <p:nvPr/>
                </p:nvSpPr>
                <p:spPr>
                  <a:xfrm>
                    <a:off x="5665593" y="5861105"/>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9" name="Graphic 24">
                  <a:extLst>
                    <a:ext uri="{FF2B5EF4-FFF2-40B4-BE49-F238E27FC236}">
                      <a16:creationId xmlns:a16="http://schemas.microsoft.com/office/drawing/2014/main" id="{D485A030-2CD7-47C0-9B8A-EA6CF1493EC8}"/>
                    </a:ext>
                  </a:extLst>
                </p:cNvPr>
                <p:cNvGrpSpPr/>
                <p:nvPr/>
              </p:nvGrpSpPr>
              <p:grpSpPr>
                <a:xfrm>
                  <a:off x="5856872" y="5760263"/>
                  <a:ext cx="92038" cy="92037"/>
                  <a:chOff x="5856872" y="5760263"/>
                  <a:chExt cx="92038" cy="92037"/>
                </a:xfrm>
                <a:noFill/>
              </p:grpSpPr>
              <p:sp>
                <p:nvSpPr>
                  <p:cNvPr id="10" name="Freeform: Shape 9">
                    <a:extLst>
                      <a:ext uri="{FF2B5EF4-FFF2-40B4-BE49-F238E27FC236}">
                        <a16:creationId xmlns:a16="http://schemas.microsoft.com/office/drawing/2014/main" id="{B1811E4B-24EC-49E8-9386-594F6BC3D15B}"/>
                      </a:ext>
                    </a:extLst>
                  </p:cNvPr>
                  <p:cNvSpPr/>
                  <p:nvPr/>
                </p:nvSpPr>
                <p:spPr>
                  <a:xfrm>
                    <a:off x="5877681" y="5777471"/>
                    <a:ext cx="51221" cy="57623"/>
                  </a:xfrm>
                  <a:custGeom>
                    <a:avLst/>
                    <a:gdLst>
                      <a:gd name="connsiteX0" fmla="*/ 9604 w 51221"/>
                      <a:gd name="connsiteY0" fmla="*/ 16007 h 57623"/>
                      <a:gd name="connsiteX1" fmla="*/ 25611 w 51221"/>
                      <a:gd name="connsiteY1" fmla="*/ 0 h 57623"/>
                      <a:gd name="connsiteX2" fmla="*/ 41617 w 51221"/>
                      <a:gd name="connsiteY2" fmla="*/ 16007 h 57623"/>
                      <a:gd name="connsiteX3" fmla="*/ 25611 w 51221"/>
                      <a:gd name="connsiteY3" fmla="*/ 32013 h 57623"/>
                      <a:gd name="connsiteX4" fmla="*/ 9604 w 51221"/>
                      <a:gd name="connsiteY4" fmla="*/ 16007 h 57623"/>
                      <a:gd name="connsiteX5" fmla="*/ 96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11996C9E-16FC-4421-8157-DE2BBFDEA98C}"/>
                      </a:ext>
                    </a:extLst>
                  </p:cNvPr>
                  <p:cNvSpPr/>
                  <p:nvPr/>
                </p:nvSpPr>
                <p:spPr>
                  <a:xfrm>
                    <a:off x="5856872" y="5760263"/>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2" name="Graphic 24">
                  <a:extLst>
                    <a:ext uri="{FF2B5EF4-FFF2-40B4-BE49-F238E27FC236}">
                      <a16:creationId xmlns:a16="http://schemas.microsoft.com/office/drawing/2014/main" id="{D485A030-2CD7-47C0-9B8A-EA6CF1493EC8}"/>
                    </a:ext>
                  </a:extLst>
                </p:cNvPr>
                <p:cNvGrpSpPr/>
                <p:nvPr/>
              </p:nvGrpSpPr>
              <p:grpSpPr>
                <a:xfrm>
                  <a:off x="6042550" y="5853102"/>
                  <a:ext cx="92038" cy="92037"/>
                  <a:chOff x="6042550" y="5853102"/>
                  <a:chExt cx="92038" cy="92037"/>
                </a:xfrm>
                <a:noFill/>
              </p:grpSpPr>
              <p:sp>
                <p:nvSpPr>
                  <p:cNvPr id="13" name="Freeform: Shape 12">
                    <a:extLst>
                      <a:ext uri="{FF2B5EF4-FFF2-40B4-BE49-F238E27FC236}">
                        <a16:creationId xmlns:a16="http://schemas.microsoft.com/office/drawing/2014/main" id="{1B96248A-2E82-4BCA-90A3-4ED1E35E80C4}"/>
                      </a:ext>
                    </a:extLst>
                  </p:cNvPr>
                  <p:cNvSpPr/>
                  <p:nvPr/>
                </p:nvSpPr>
                <p:spPr>
                  <a:xfrm>
                    <a:off x="6063358" y="5870309"/>
                    <a:ext cx="51221" cy="57623"/>
                  </a:xfrm>
                  <a:custGeom>
                    <a:avLst/>
                    <a:gdLst>
                      <a:gd name="connsiteX0" fmla="*/ 9604 w 51221"/>
                      <a:gd name="connsiteY0" fmla="*/ 16007 h 57623"/>
                      <a:gd name="connsiteX1" fmla="*/ 25611 w 51221"/>
                      <a:gd name="connsiteY1" fmla="*/ 0 h 57623"/>
                      <a:gd name="connsiteX2" fmla="*/ 41617 w 51221"/>
                      <a:gd name="connsiteY2" fmla="*/ 16007 h 57623"/>
                      <a:gd name="connsiteX3" fmla="*/ 25611 w 51221"/>
                      <a:gd name="connsiteY3" fmla="*/ 32013 h 57623"/>
                      <a:gd name="connsiteX4" fmla="*/ 9604 w 51221"/>
                      <a:gd name="connsiteY4" fmla="*/ 16007 h 57623"/>
                      <a:gd name="connsiteX5" fmla="*/ 96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1CA56AFD-2B8C-4B2C-B8CE-889534B9B1DC}"/>
                      </a:ext>
                    </a:extLst>
                  </p:cNvPr>
                  <p:cNvSpPr/>
                  <p:nvPr/>
                </p:nvSpPr>
                <p:spPr>
                  <a:xfrm>
                    <a:off x="6042550" y="5853102"/>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4" y="92038"/>
                          <a:pt x="0" y="71434"/>
                          <a:pt x="0" y="46019"/>
                        </a:cubicBezTo>
                        <a:cubicBezTo>
                          <a:pt x="0" y="20603"/>
                          <a:pt x="20604"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5" name="Graphic 24">
                  <a:extLst>
                    <a:ext uri="{FF2B5EF4-FFF2-40B4-BE49-F238E27FC236}">
                      <a16:creationId xmlns:a16="http://schemas.microsoft.com/office/drawing/2014/main" id="{D485A030-2CD7-47C0-9B8A-EA6CF1493EC8}"/>
                    </a:ext>
                  </a:extLst>
                </p:cNvPr>
                <p:cNvGrpSpPr/>
                <p:nvPr/>
              </p:nvGrpSpPr>
              <p:grpSpPr>
                <a:xfrm>
                  <a:off x="6048152" y="6124013"/>
                  <a:ext cx="92038" cy="92037"/>
                  <a:chOff x="6048152" y="6124013"/>
                  <a:chExt cx="92038" cy="92037"/>
                </a:xfrm>
                <a:noFill/>
              </p:grpSpPr>
              <p:sp>
                <p:nvSpPr>
                  <p:cNvPr id="16" name="Freeform: Shape 15">
                    <a:extLst>
                      <a:ext uri="{FF2B5EF4-FFF2-40B4-BE49-F238E27FC236}">
                        <a16:creationId xmlns:a16="http://schemas.microsoft.com/office/drawing/2014/main" id="{37EEB1CC-7145-4FCE-A512-26B0D402F5F2}"/>
                      </a:ext>
                    </a:extLst>
                  </p:cNvPr>
                  <p:cNvSpPr/>
                  <p:nvPr/>
                </p:nvSpPr>
                <p:spPr>
                  <a:xfrm>
                    <a:off x="6068961" y="6140820"/>
                    <a:ext cx="51221" cy="58023"/>
                  </a:xfrm>
                  <a:custGeom>
                    <a:avLst/>
                    <a:gdLst>
                      <a:gd name="connsiteX0" fmla="*/ 9604 w 51221"/>
                      <a:gd name="connsiteY0" fmla="*/ 16007 h 58023"/>
                      <a:gd name="connsiteX1" fmla="*/ 25611 w 51221"/>
                      <a:gd name="connsiteY1" fmla="*/ 0 h 58023"/>
                      <a:gd name="connsiteX2" fmla="*/ 41617 w 51221"/>
                      <a:gd name="connsiteY2" fmla="*/ 16007 h 58023"/>
                      <a:gd name="connsiteX3" fmla="*/ 25611 w 51221"/>
                      <a:gd name="connsiteY3" fmla="*/ 32013 h 58023"/>
                      <a:gd name="connsiteX4" fmla="*/ 9604 w 51221"/>
                      <a:gd name="connsiteY4" fmla="*/ 16007 h 58023"/>
                      <a:gd name="connsiteX5" fmla="*/ 9604 w 51221"/>
                      <a:gd name="connsiteY5" fmla="*/ 16007 h 58023"/>
                      <a:gd name="connsiteX6" fmla="*/ 51221 w 51221"/>
                      <a:gd name="connsiteY6" fmla="*/ 58024 h 58023"/>
                      <a:gd name="connsiteX7" fmla="*/ 25611 w 51221"/>
                      <a:gd name="connsiteY7" fmla="*/ 32413 h 58023"/>
                      <a:gd name="connsiteX8" fmla="*/ 0 w 51221"/>
                      <a:gd name="connsiteY8" fmla="*/ 58024 h 5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80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8024"/>
                        </a:moveTo>
                        <a:cubicBezTo>
                          <a:pt x="51221" y="43618"/>
                          <a:pt x="39617" y="32413"/>
                          <a:pt x="25611" y="32413"/>
                        </a:cubicBezTo>
                        <a:cubicBezTo>
                          <a:pt x="11605" y="32413"/>
                          <a:pt x="0" y="44018"/>
                          <a:pt x="0" y="58024"/>
                        </a:cubicBezTo>
                      </a:path>
                    </a:pathLst>
                  </a:custGeom>
                  <a:noFill/>
                  <a:ln w="12700" cap="flat">
                    <a:solidFill>
                      <a:schemeClr val="tx2"/>
                    </a:solid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09F28E50-D191-45CA-8C64-EDA605DCDD40}"/>
                      </a:ext>
                    </a:extLst>
                  </p:cNvPr>
                  <p:cNvSpPr/>
                  <p:nvPr/>
                </p:nvSpPr>
                <p:spPr>
                  <a:xfrm>
                    <a:off x="6048152" y="6124013"/>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8" name="Graphic 24">
                  <a:extLst>
                    <a:ext uri="{FF2B5EF4-FFF2-40B4-BE49-F238E27FC236}">
                      <a16:creationId xmlns:a16="http://schemas.microsoft.com/office/drawing/2014/main" id="{D485A030-2CD7-47C0-9B8A-EA6CF1493EC8}"/>
                    </a:ext>
                  </a:extLst>
                </p:cNvPr>
                <p:cNvGrpSpPr/>
                <p:nvPr/>
              </p:nvGrpSpPr>
              <p:grpSpPr>
                <a:xfrm>
                  <a:off x="5671195" y="6131616"/>
                  <a:ext cx="92038" cy="92037"/>
                  <a:chOff x="5671195" y="6131616"/>
                  <a:chExt cx="92038" cy="92037"/>
                </a:xfrm>
                <a:noFill/>
              </p:grpSpPr>
              <p:sp>
                <p:nvSpPr>
                  <p:cNvPr id="19" name="Freeform: Shape 18">
                    <a:extLst>
                      <a:ext uri="{FF2B5EF4-FFF2-40B4-BE49-F238E27FC236}">
                        <a16:creationId xmlns:a16="http://schemas.microsoft.com/office/drawing/2014/main" id="{C5F153F4-5750-4689-B740-5176C2C4ED18}"/>
                      </a:ext>
                    </a:extLst>
                  </p:cNvPr>
                  <p:cNvSpPr/>
                  <p:nvPr/>
                </p:nvSpPr>
                <p:spPr>
                  <a:xfrm>
                    <a:off x="5691603" y="6148823"/>
                    <a:ext cx="51221" cy="57623"/>
                  </a:xfrm>
                  <a:custGeom>
                    <a:avLst/>
                    <a:gdLst>
                      <a:gd name="connsiteX0" fmla="*/ 10004 w 51221"/>
                      <a:gd name="connsiteY0" fmla="*/ 16007 h 57623"/>
                      <a:gd name="connsiteX1" fmla="*/ 26011 w 51221"/>
                      <a:gd name="connsiteY1" fmla="*/ 0 h 57623"/>
                      <a:gd name="connsiteX2" fmla="*/ 42018 w 51221"/>
                      <a:gd name="connsiteY2" fmla="*/ 16007 h 57623"/>
                      <a:gd name="connsiteX3" fmla="*/ 26011 w 51221"/>
                      <a:gd name="connsiteY3" fmla="*/ 32013 h 57623"/>
                      <a:gd name="connsiteX4" fmla="*/ 10004 w 51221"/>
                      <a:gd name="connsiteY4" fmla="*/ 16007 h 57623"/>
                      <a:gd name="connsiteX5" fmla="*/ 100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10004" y="16007"/>
                        </a:moveTo>
                        <a:cubicBezTo>
                          <a:pt x="10004" y="7203"/>
                          <a:pt x="17207" y="0"/>
                          <a:pt x="26011" y="0"/>
                        </a:cubicBezTo>
                        <a:cubicBezTo>
                          <a:pt x="34815" y="0"/>
                          <a:pt x="42018" y="7203"/>
                          <a:pt x="42018" y="16007"/>
                        </a:cubicBezTo>
                        <a:cubicBezTo>
                          <a:pt x="42018" y="24810"/>
                          <a:pt x="34815" y="32013"/>
                          <a:pt x="26011" y="32013"/>
                        </a:cubicBezTo>
                        <a:cubicBezTo>
                          <a:pt x="17207" y="32013"/>
                          <a:pt x="10004" y="24810"/>
                          <a:pt x="10004" y="16007"/>
                        </a:cubicBezTo>
                        <a:lnTo>
                          <a:pt x="100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743088F3-E529-47D1-898C-FA0F6DD7D303}"/>
                      </a:ext>
                    </a:extLst>
                  </p:cNvPr>
                  <p:cNvSpPr/>
                  <p:nvPr/>
                </p:nvSpPr>
                <p:spPr>
                  <a:xfrm>
                    <a:off x="5671195" y="6131616"/>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21" name="Graphic 24">
                  <a:extLst>
                    <a:ext uri="{FF2B5EF4-FFF2-40B4-BE49-F238E27FC236}">
                      <a16:creationId xmlns:a16="http://schemas.microsoft.com/office/drawing/2014/main" id="{D485A030-2CD7-47C0-9B8A-EA6CF1493EC8}"/>
                    </a:ext>
                  </a:extLst>
                </p:cNvPr>
                <p:cNvGrpSpPr/>
                <p:nvPr/>
              </p:nvGrpSpPr>
              <p:grpSpPr>
                <a:xfrm>
                  <a:off x="5751228" y="5852301"/>
                  <a:ext cx="301726" cy="300123"/>
                  <a:chOff x="5751228" y="5852301"/>
                  <a:chExt cx="301726" cy="300123"/>
                </a:xfrm>
                <a:noFill/>
              </p:grpSpPr>
              <p:sp>
                <p:nvSpPr>
                  <p:cNvPr id="22" name="Freeform: Shape 21">
                    <a:extLst>
                      <a:ext uri="{FF2B5EF4-FFF2-40B4-BE49-F238E27FC236}">
                        <a16:creationId xmlns:a16="http://schemas.microsoft.com/office/drawing/2014/main" id="{C1307F43-467D-406D-BFE1-75106AEFEE56}"/>
                      </a:ext>
                    </a:extLst>
                  </p:cNvPr>
                  <p:cNvSpPr/>
                  <p:nvPr/>
                </p:nvSpPr>
                <p:spPr>
                  <a:xfrm>
                    <a:off x="5903292" y="5852301"/>
                    <a:ext cx="4001" cy="96039"/>
                  </a:xfrm>
                  <a:custGeom>
                    <a:avLst/>
                    <a:gdLst>
                      <a:gd name="connsiteX0" fmla="*/ 0 w 4001"/>
                      <a:gd name="connsiteY0" fmla="*/ 0 h 96039"/>
                      <a:gd name="connsiteX1" fmla="*/ 0 w 4001"/>
                      <a:gd name="connsiteY1" fmla="*/ 96039 h 96039"/>
                    </a:gdLst>
                    <a:ahLst/>
                    <a:cxnLst>
                      <a:cxn ang="0">
                        <a:pos x="connsiteX0" y="connsiteY0"/>
                      </a:cxn>
                      <a:cxn ang="0">
                        <a:pos x="connsiteX1" y="connsiteY1"/>
                      </a:cxn>
                    </a:cxnLst>
                    <a:rect l="l" t="t" r="r" b="b"/>
                    <a:pathLst>
                      <a:path w="4001" h="96039">
                        <a:moveTo>
                          <a:pt x="0" y="0"/>
                        </a:moveTo>
                        <a:lnTo>
                          <a:pt x="0" y="96039"/>
                        </a:lnTo>
                      </a:path>
                    </a:pathLst>
                  </a:custGeom>
                  <a:ln w="12700" cap="flat">
                    <a:solidFill>
                      <a:schemeClr val="tx2"/>
                    </a:solid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8EFCF402-3D55-4CF4-8D53-C530205A6CFE}"/>
                      </a:ext>
                    </a:extLst>
                  </p:cNvPr>
                  <p:cNvSpPr/>
                  <p:nvPr/>
                </p:nvSpPr>
                <p:spPr>
                  <a:xfrm>
                    <a:off x="5974121" y="5923130"/>
                    <a:ext cx="76031" cy="60024"/>
                  </a:xfrm>
                  <a:custGeom>
                    <a:avLst/>
                    <a:gdLst>
                      <a:gd name="connsiteX0" fmla="*/ 76032 w 76031"/>
                      <a:gd name="connsiteY0" fmla="*/ 0 h 60024"/>
                      <a:gd name="connsiteX1" fmla="*/ 0 w 76031"/>
                      <a:gd name="connsiteY1" fmla="*/ 60025 h 60024"/>
                    </a:gdLst>
                    <a:ahLst/>
                    <a:cxnLst>
                      <a:cxn ang="0">
                        <a:pos x="connsiteX0" y="connsiteY0"/>
                      </a:cxn>
                      <a:cxn ang="0">
                        <a:pos x="connsiteX1" y="connsiteY1"/>
                      </a:cxn>
                    </a:cxnLst>
                    <a:rect l="l" t="t" r="r" b="b"/>
                    <a:pathLst>
                      <a:path w="76031" h="60024">
                        <a:moveTo>
                          <a:pt x="76032" y="0"/>
                        </a:moveTo>
                        <a:lnTo>
                          <a:pt x="0" y="60025"/>
                        </a:lnTo>
                      </a:path>
                    </a:pathLst>
                  </a:custGeom>
                  <a:ln w="12700" cap="flat">
                    <a:solidFill>
                      <a:schemeClr val="tx2"/>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85448ABD-0FDD-4309-B05F-7AF13C37640A}"/>
                      </a:ext>
                    </a:extLst>
                  </p:cNvPr>
                  <p:cNvSpPr/>
                  <p:nvPr/>
                </p:nvSpPr>
                <p:spPr>
                  <a:xfrm>
                    <a:off x="5759232" y="6097202"/>
                    <a:ext cx="70429" cy="55222"/>
                  </a:xfrm>
                  <a:custGeom>
                    <a:avLst/>
                    <a:gdLst>
                      <a:gd name="connsiteX0" fmla="*/ 70429 w 70429"/>
                      <a:gd name="connsiteY0" fmla="*/ 0 h 55222"/>
                      <a:gd name="connsiteX1" fmla="*/ 0 w 70429"/>
                      <a:gd name="connsiteY1" fmla="*/ 55223 h 55222"/>
                    </a:gdLst>
                    <a:ahLst/>
                    <a:cxnLst>
                      <a:cxn ang="0">
                        <a:pos x="connsiteX0" y="connsiteY0"/>
                      </a:cxn>
                      <a:cxn ang="0">
                        <a:pos x="connsiteX1" y="connsiteY1"/>
                      </a:cxn>
                    </a:cxnLst>
                    <a:rect l="l" t="t" r="r" b="b"/>
                    <a:pathLst>
                      <a:path w="70429" h="55222">
                        <a:moveTo>
                          <a:pt x="70429" y="0"/>
                        </a:moveTo>
                        <a:lnTo>
                          <a:pt x="0" y="55223"/>
                        </a:lnTo>
                      </a:path>
                    </a:pathLst>
                  </a:custGeom>
                  <a:ln w="12700" cap="flat">
                    <a:solidFill>
                      <a:schemeClr val="tx2"/>
                    </a:solidFill>
                    <a:prstDash val="solid"/>
                    <a:miter/>
                  </a:ln>
                </p:spPr>
                <p:txBody>
                  <a:bodyPr rtlCol="0" anchor="ctr"/>
                  <a:lstStyle/>
                  <a:p>
                    <a:endParaRPr lang="en-IN"/>
                  </a:p>
                </p:txBody>
              </p:sp>
              <p:grpSp>
                <p:nvGrpSpPr>
                  <p:cNvPr id="28" name="Graphic 24">
                    <a:extLst>
                      <a:ext uri="{FF2B5EF4-FFF2-40B4-BE49-F238E27FC236}">
                        <a16:creationId xmlns:a16="http://schemas.microsoft.com/office/drawing/2014/main" id="{D485A030-2CD7-47C0-9B8A-EA6CF1493EC8}"/>
                      </a:ext>
                    </a:extLst>
                  </p:cNvPr>
                  <p:cNvGrpSpPr/>
                  <p:nvPr/>
                </p:nvGrpSpPr>
                <p:grpSpPr>
                  <a:xfrm>
                    <a:off x="5810853" y="5949541"/>
                    <a:ext cx="184076" cy="184075"/>
                    <a:chOff x="5810853" y="5949541"/>
                    <a:chExt cx="184076" cy="184075"/>
                  </a:xfrm>
                  <a:noFill/>
                </p:grpSpPr>
                <p:sp>
                  <p:nvSpPr>
                    <p:cNvPr id="29" name="Freeform: Shape 28">
                      <a:extLst>
                        <a:ext uri="{FF2B5EF4-FFF2-40B4-BE49-F238E27FC236}">
                          <a16:creationId xmlns:a16="http://schemas.microsoft.com/office/drawing/2014/main" id="{9914819A-80DB-45D5-9537-509A5CD84562}"/>
                        </a:ext>
                      </a:extLst>
                    </p:cNvPr>
                    <p:cNvSpPr/>
                    <p:nvPr/>
                  </p:nvSpPr>
                  <p:spPr>
                    <a:xfrm>
                      <a:off x="5852070" y="5983555"/>
                      <a:ext cx="102442" cy="115647"/>
                    </a:xfrm>
                    <a:custGeom>
                      <a:avLst/>
                      <a:gdLst>
                        <a:gd name="connsiteX0" fmla="*/ 19608 w 102442"/>
                        <a:gd name="connsiteY0" fmla="*/ 32013 h 115647"/>
                        <a:gd name="connsiteX1" fmla="*/ 51221 w 102442"/>
                        <a:gd name="connsiteY1" fmla="*/ 0 h 115647"/>
                        <a:gd name="connsiteX2" fmla="*/ 83235 w 102442"/>
                        <a:gd name="connsiteY2" fmla="*/ 32013 h 115647"/>
                        <a:gd name="connsiteX3" fmla="*/ 51221 w 102442"/>
                        <a:gd name="connsiteY3" fmla="*/ 64026 h 115647"/>
                        <a:gd name="connsiteX4" fmla="*/ 19608 w 102442"/>
                        <a:gd name="connsiteY4" fmla="*/ 32013 h 115647"/>
                        <a:gd name="connsiteX5" fmla="*/ 19608 w 102442"/>
                        <a:gd name="connsiteY5" fmla="*/ 32013 h 115647"/>
                        <a:gd name="connsiteX6" fmla="*/ 102443 w 102442"/>
                        <a:gd name="connsiteY6" fmla="*/ 115647 h 115647"/>
                        <a:gd name="connsiteX7" fmla="*/ 51221 w 102442"/>
                        <a:gd name="connsiteY7" fmla="*/ 64026 h 115647"/>
                        <a:gd name="connsiteX8" fmla="*/ 0 w 102442"/>
                        <a:gd name="connsiteY8" fmla="*/ 115647 h 11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42" h="115647">
                          <a:moveTo>
                            <a:pt x="19608" y="32013"/>
                          </a:moveTo>
                          <a:cubicBezTo>
                            <a:pt x="19608" y="14406"/>
                            <a:pt x="33614" y="0"/>
                            <a:pt x="51221" y="0"/>
                          </a:cubicBezTo>
                          <a:cubicBezTo>
                            <a:pt x="68829" y="0"/>
                            <a:pt x="83235" y="14406"/>
                            <a:pt x="83235" y="32013"/>
                          </a:cubicBezTo>
                          <a:cubicBezTo>
                            <a:pt x="83235" y="49620"/>
                            <a:pt x="68429" y="64026"/>
                            <a:pt x="51221" y="64026"/>
                          </a:cubicBezTo>
                          <a:cubicBezTo>
                            <a:pt x="34014" y="64026"/>
                            <a:pt x="19608" y="49620"/>
                            <a:pt x="19608" y="32013"/>
                          </a:cubicBezTo>
                          <a:lnTo>
                            <a:pt x="19608" y="32013"/>
                          </a:lnTo>
                          <a:close/>
                          <a:moveTo>
                            <a:pt x="102443" y="115647"/>
                          </a:moveTo>
                          <a:cubicBezTo>
                            <a:pt x="102443" y="87236"/>
                            <a:pt x="79633" y="64026"/>
                            <a:pt x="51221" y="64026"/>
                          </a:cubicBezTo>
                          <a:cubicBezTo>
                            <a:pt x="22810" y="64026"/>
                            <a:pt x="0" y="87236"/>
                            <a:pt x="0" y="115647"/>
                          </a:cubicBezTo>
                        </a:path>
                      </a:pathLst>
                    </a:custGeom>
                    <a:noFill/>
                    <a:ln w="19050" cap="flat">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13036F1F-4DEE-4005-83EB-138E14831557}"/>
                        </a:ext>
                      </a:extLst>
                    </p:cNvPr>
                    <p:cNvSpPr/>
                    <p:nvPr/>
                  </p:nvSpPr>
                  <p:spPr>
                    <a:xfrm>
                      <a:off x="5810853" y="5949541"/>
                      <a:ext cx="184076" cy="184075"/>
                    </a:xfrm>
                    <a:custGeom>
                      <a:avLst/>
                      <a:gdLst>
                        <a:gd name="connsiteX0" fmla="*/ 184077 w 184076"/>
                        <a:gd name="connsiteY0" fmla="*/ 92038 h 184075"/>
                        <a:gd name="connsiteX1" fmla="*/ 166469 w 184076"/>
                        <a:gd name="connsiteY1" fmla="*/ 146060 h 184075"/>
                        <a:gd name="connsiteX2" fmla="*/ 92038 w 184076"/>
                        <a:gd name="connsiteY2" fmla="*/ 184075 h 184075"/>
                        <a:gd name="connsiteX3" fmla="*/ 18808 w 184076"/>
                        <a:gd name="connsiteY3" fmla="*/ 147661 h 184075"/>
                        <a:gd name="connsiteX4" fmla="*/ 0 w 184076"/>
                        <a:gd name="connsiteY4" fmla="*/ 92038 h 184075"/>
                        <a:gd name="connsiteX5" fmla="*/ 17207 w 184076"/>
                        <a:gd name="connsiteY5" fmla="*/ 38416 h 184075"/>
                        <a:gd name="connsiteX6" fmla="*/ 92038 w 184076"/>
                        <a:gd name="connsiteY6" fmla="*/ 0 h 184075"/>
                        <a:gd name="connsiteX7" fmla="*/ 163268 w 184076"/>
                        <a:gd name="connsiteY7" fmla="*/ 33614 h 184075"/>
                        <a:gd name="connsiteX8" fmla="*/ 184077 w 184076"/>
                        <a:gd name="connsiteY8" fmla="*/ 92038 h 1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76" h="184075">
                          <a:moveTo>
                            <a:pt x="184077" y="92038"/>
                          </a:moveTo>
                          <a:cubicBezTo>
                            <a:pt x="184077" y="112046"/>
                            <a:pt x="177674" y="130854"/>
                            <a:pt x="166469" y="146060"/>
                          </a:cubicBezTo>
                          <a:cubicBezTo>
                            <a:pt x="149662" y="169269"/>
                            <a:pt x="122451" y="184075"/>
                            <a:pt x="92038" y="184075"/>
                          </a:cubicBezTo>
                          <a:cubicBezTo>
                            <a:pt x="62026" y="184075"/>
                            <a:pt x="35615" y="169670"/>
                            <a:pt x="18808" y="147661"/>
                          </a:cubicBezTo>
                          <a:cubicBezTo>
                            <a:pt x="7203" y="132054"/>
                            <a:pt x="0" y="112846"/>
                            <a:pt x="0" y="92038"/>
                          </a:cubicBezTo>
                          <a:cubicBezTo>
                            <a:pt x="0" y="72030"/>
                            <a:pt x="6403" y="53622"/>
                            <a:pt x="17207" y="38416"/>
                          </a:cubicBezTo>
                          <a:cubicBezTo>
                            <a:pt x="34014" y="15206"/>
                            <a:pt x="61225" y="0"/>
                            <a:pt x="92038" y="0"/>
                          </a:cubicBezTo>
                          <a:cubicBezTo>
                            <a:pt x="120850" y="0"/>
                            <a:pt x="146461" y="13205"/>
                            <a:pt x="163268" y="33614"/>
                          </a:cubicBezTo>
                          <a:cubicBezTo>
                            <a:pt x="176474" y="49620"/>
                            <a:pt x="184077" y="70029"/>
                            <a:pt x="184077" y="92038"/>
                          </a:cubicBezTo>
                          <a:close/>
                        </a:path>
                      </a:pathLst>
                    </a:custGeom>
                    <a:noFill/>
                    <a:ln w="19050" cap="flat">
                      <a:solidFill>
                        <a:schemeClr val="tx2"/>
                      </a:solidFill>
                      <a:prstDash val="solid"/>
                      <a:miter/>
                    </a:ln>
                  </p:spPr>
                  <p:txBody>
                    <a:bodyPr rtlCol="0" anchor="ctr"/>
                    <a:lstStyle/>
                    <a:p>
                      <a:endParaRPr lang="en-IN"/>
                    </a:p>
                  </p:txBody>
                </p:sp>
              </p:grpSp>
              <p:sp>
                <p:nvSpPr>
                  <p:cNvPr id="31" name="Freeform: Shape 30">
                    <a:extLst>
                      <a:ext uri="{FF2B5EF4-FFF2-40B4-BE49-F238E27FC236}">
                        <a16:creationId xmlns:a16="http://schemas.microsoft.com/office/drawing/2014/main" id="{9E65116E-A108-4479-9BF1-F8EE9A0A095F}"/>
                      </a:ext>
                    </a:extLst>
                  </p:cNvPr>
                  <p:cNvSpPr/>
                  <p:nvPr/>
                </p:nvSpPr>
                <p:spPr>
                  <a:xfrm>
                    <a:off x="5751228" y="5932334"/>
                    <a:ext cx="76832" cy="55622"/>
                  </a:xfrm>
                  <a:custGeom>
                    <a:avLst/>
                    <a:gdLst>
                      <a:gd name="connsiteX0" fmla="*/ 76832 w 76832"/>
                      <a:gd name="connsiteY0" fmla="*/ 55623 h 55622"/>
                      <a:gd name="connsiteX1" fmla="*/ 0 w 76832"/>
                      <a:gd name="connsiteY1" fmla="*/ 0 h 55622"/>
                    </a:gdLst>
                    <a:ahLst/>
                    <a:cxnLst>
                      <a:cxn ang="0">
                        <a:pos x="connsiteX0" y="connsiteY0"/>
                      </a:cxn>
                      <a:cxn ang="0">
                        <a:pos x="connsiteX1" y="connsiteY1"/>
                      </a:cxn>
                    </a:cxnLst>
                    <a:rect l="l" t="t" r="r" b="b"/>
                    <a:pathLst>
                      <a:path w="76832" h="55622">
                        <a:moveTo>
                          <a:pt x="76832" y="55623"/>
                        </a:moveTo>
                        <a:lnTo>
                          <a:pt x="0" y="0"/>
                        </a:lnTo>
                      </a:path>
                    </a:pathLst>
                  </a:custGeom>
                  <a:ln w="12700" cap="flat">
                    <a:solidFill>
                      <a:schemeClr val="tx2"/>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3193288D-1478-41B5-85D4-5D02AF6D5C26}"/>
                      </a:ext>
                    </a:extLst>
                  </p:cNvPr>
                  <p:cNvSpPr/>
                  <p:nvPr/>
                </p:nvSpPr>
                <p:spPr>
                  <a:xfrm>
                    <a:off x="5977723" y="6095601"/>
                    <a:ext cx="75231" cy="54422"/>
                  </a:xfrm>
                  <a:custGeom>
                    <a:avLst/>
                    <a:gdLst>
                      <a:gd name="connsiteX0" fmla="*/ 75231 w 75231"/>
                      <a:gd name="connsiteY0" fmla="*/ 54422 h 54422"/>
                      <a:gd name="connsiteX1" fmla="*/ 0 w 75231"/>
                      <a:gd name="connsiteY1" fmla="*/ 0 h 54422"/>
                    </a:gdLst>
                    <a:ahLst/>
                    <a:cxnLst>
                      <a:cxn ang="0">
                        <a:pos x="connsiteX0" y="connsiteY0"/>
                      </a:cxn>
                      <a:cxn ang="0">
                        <a:pos x="connsiteX1" y="connsiteY1"/>
                      </a:cxn>
                    </a:cxnLst>
                    <a:rect l="l" t="t" r="r" b="b"/>
                    <a:pathLst>
                      <a:path w="75231" h="54422">
                        <a:moveTo>
                          <a:pt x="75231" y="54422"/>
                        </a:moveTo>
                        <a:lnTo>
                          <a:pt x="0" y="0"/>
                        </a:lnTo>
                      </a:path>
                    </a:pathLst>
                  </a:custGeom>
                  <a:ln w="12700" cap="flat">
                    <a:solidFill>
                      <a:schemeClr val="tx2"/>
                    </a:solidFill>
                    <a:prstDash val="solid"/>
                    <a:miter/>
                  </a:ln>
                </p:spPr>
                <p:txBody>
                  <a:bodyPr rtlCol="0" anchor="ctr"/>
                  <a:lstStyle/>
                  <a:p>
                    <a:endParaRPr lang="en-IN"/>
                  </a:p>
                </p:txBody>
              </p:sp>
            </p:grpSp>
          </p:grpSp>
        </p:grpSp>
      </p:grpSp>
    </p:spTree>
    <p:extLst>
      <p:ext uri="{BB962C8B-B14F-4D97-AF65-F5344CB8AC3E}">
        <p14:creationId xmlns:p14="http://schemas.microsoft.com/office/powerpoint/2010/main" val="13504532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427FF5F-3C23-4141-B22D-0363E97C7D49}"/>
              </a:ext>
            </a:extLst>
          </p:cNvPr>
          <p:cNvSpPr>
            <a:spLocks noGrp="1"/>
          </p:cNvSpPr>
          <p:nvPr>
            <p:ph type="title"/>
          </p:nvPr>
        </p:nvSpPr>
        <p:spPr>
          <a:xfrm>
            <a:off x="457200" y="502479"/>
            <a:ext cx="11520487" cy="1156200"/>
          </a:xfrm>
        </p:spPr>
        <p:txBody>
          <a:bodyPr/>
          <a:lstStyle/>
          <a:p>
            <a:r>
              <a:rPr lang="en-US">
                <a:solidFill>
                  <a:schemeClr val="accent1"/>
                </a:solidFill>
                <a:latin typeface="Segoe UI Semibold" panose="020B0702040204020203" pitchFamily="34" charset="0"/>
                <a:cs typeface="Segoe UI Semibold" panose="020B0702040204020203" pitchFamily="34" charset="0"/>
              </a:rPr>
              <a:t>Build teacher confidence </a:t>
            </a:r>
            <a:r>
              <a:rPr lang="en-US"/>
              <a:t>with training and resources</a:t>
            </a:r>
          </a:p>
        </p:txBody>
      </p:sp>
      <p:sp>
        <p:nvSpPr>
          <p:cNvPr id="28" name="TextBox 27">
            <a:extLst>
              <a:ext uri="{FF2B5EF4-FFF2-40B4-BE49-F238E27FC236}">
                <a16:creationId xmlns:a16="http://schemas.microsoft.com/office/drawing/2014/main" id="{E4A9A27C-7BE3-40AA-88A8-9E4C096BBF8E}"/>
              </a:ext>
            </a:extLst>
          </p:cNvPr>
          <p:cNvSpPr txBox="1"/>
          <p:nvPr/>
        </p:nvSpPr>
        <p:spPr>
          <a:xfrm>
            <a:off x="540307" y="1807442"/>
            <a:ext cx="5599708" cy="3262432"/>
          </a:xfrm>
          <a:prstGeom prst="rect">
            <a:avLst/>
          </a:prstGeom>
          <a:noFill/>
        </p:spPr>
        <p:txBody>
          <a:bodyPr wrap="square" lIns="0" tIns="0" rIns="0" bIns="0">
            <a:spAutoFit/>
          </a:bodyPr>
          <a:lstStyle/>
          <a:p>
            <a:pPr lvl="0">
              <a:spcAft>
                <a:spcPts val="3000"/>
              </a:spcAft>
            </a:pPr>
            <a:r>
              <a:rPr lang="en-US">
                <a:solidFill>
                  <a:srgbClr val="0078D7"/>
                </a:solidFill>
                <a:latin typeface="Segoe UI Semibold" panose="020B0702040204020203" pitchFamily="34" charset="0"/>
                <a:cs typeface="Segoe UI Semibold" panose="020B0702040204020203" pitchFamily="34" charset="0"/>
              </a:rPr>
              <a:t>Learn new skills. </a:t>
            </a:r>
            <a:r>
              <a:rPr lang="en-US">
                <a:cs typeface="Segoe UI Semibold" panose="020B0702040204020203" pitchFamily="34" charset="0"/>
              </a:rPr>
              <a:t>Master classroom technology and create an inclusive hybrid learning environment with free courses on Microsoft Educator Center.</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Complete certifications. </a:t>
            </a:r>
            <a:r>
              <a:rPr lang="en-US">
                <a:cs typeface="Segoe UI Semibold" panose="020B0702040204020203" pitchFamily="34" charset="0"/>
              </a:rPr>
              <a:t>Take guided learning paths on Microsoft Educator Center to earn certifications and complete professional development credits.</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Get personalized assistance. </a:t>
            </a:r>
            <a:r>
              <a:rPr lang="en-US">
                <a:cs typeface="Segoe UI Semibold" panose="020B0702040204020203" pitchFamily="34" charset="0"/>
              </a:rPr>
              <a:t>Engage Microsoft Store experts to provide customizable and interactive live virtual workshops and training sessions.</a:t>
            </a:r>
          </a:p>
        </p:txBody>
      </p:sp>
      <p:pic>
        <p:nvPicPr>
          <p:cNvPr id="3" name="Picture 2" descr="A teacher in her living room with a laptop computer">
            <a:extLst>
              <a:ext uri="{FF2B5EF4-FFF2-40B4-BE49-F238E27FC236}">
                <a16:creationId xmlns:a16="http://schemas.microsoft.com/office/drawing/2014/main" id="{D84626F3-AFCD-4C38-BA43-994DDB597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427979" y="1812621"/>
            <a:ext cx="5653365" cy="4755199"/>
          </a:xfrm>
          <a:prstGeom prst="rect">
            <a:avLst/>
          </a:prstGeom>
        </p:spPr>
      </p:pic>
      <p:grpSp>
        <p:nvGrpSpPr>
          <p:cNvPr id="29" name="Group 28">
            <a:extLst>
              <a:ext uri="{FF2B5EF4-FFF2-40B4-BE49-F238E27FC236}">
                <a16:creationId xmlns:a16="http://schemas.microsoft.com/office/drawing/2014/main" id="{7ACDB612-192B-4B69-A431-917CB4B7C474}"/>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30" name="Oval 29">
              <a:extLst>
                <a:ext uri="{FF2B5EF4-FFF2-40B4-BE49-F238E27FC236}">
                  <a16:creationId xmlns:a16="http://schemas.microsoft.com/office/drawing/2014/main" id="{3374ABC5-075D-4765-A426-7AC7A08B236A}"/>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31" name="Group 30">
              <a:extLst>
                <a:ext uri="{FF2B5EF4-FFF2-40B4-BE49-F238E27FC236}">
                  <a16:creationId xmlns:a16="http://schemas.microsoft.com/office/drawing/2014/main" id="{249C0A04-64E5-4E79-98A4-B46884F8A4BE}"/>
                </a:ext>
              </a:extLst>
            </p:cNvPr>
            <p:cNvGrpSpPr/>
            <p:nvPr/>
          </p:nvGrpSpPr>
          <p:grpSpPr>
            <a:xfrm>
              <a:off x="5831047" y="3446858"/>
              <a:ext cx="771208" cy="1035662"/>
              <a:chOff x="5831047" y="3446858"/>
              <a:chExt cx="771208" cy="1035662"/>
            </a:xfrm>
          </p:grpSpPr>
          <p:sp>
            <p:nvSpPr>
              <p:cNvPr id="32" name="Freeform: Shape 31">
                <a:extLst>
                  <a:ext uri="{FF2B5EF4-FFF2-40B4-BE49-F238E27FC236}">
                    <a16:creationId xmlns:a16="http://schemas.microsoft.com/office/drawing/2014/main" id="{A4E2E8B3-F45E-4F8F-AB3C-80B825E28EE4}"/>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15635800-F949-41B2-A9FE-6C4E78F44FED}"/>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A835F0E-C2B3-41CB-AEEC-D191BF2680FD}"/>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EFA947FB-80F6-492F-BDDD-87E5178A89F8}"/>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C10B5683-C689-40BC-A644-1215EDD76D90}"/>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DF4B2C7-0012-4396-B462-DD2A81B0195E}"/>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FCB40E8E-B821-4673-AFDC-41933741D92B}"/>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120A61D3-6213-4CA3-B483-81DF6CD8CA84}"/>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Tree>
    <p:extLst>
      <p:ext uri="{BB962C8B-B14F-4D97-AF65-F5344CB8AC3E}">
        <p14:creationId xmlns:p14="http://schemas.microsoft.com/office/powerpoint/2010/main" val="19080390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6E935798-8C7E-4880-B29A-5F4700B75C5A}"/>
              </a:ext>
            </a:extLst>
          </p:cNvPr>
          <p:cNvSpPr>
            <a:spLocks noGrp="1"/>
          </p:cNvSpPr>
          <p:nvPr>
            <p:ph type="title"/>
          </p:nvPr>
        </p:nvSpPr>
        <p:spPr>
          <a:xfrm>
            <a:off x="457200" y="503238"/>
            <a:ext cx="10597432" cy="1112202"/>
          </a:xfrm>
        </p:spPr>
        <p:txBody>
          <a:bodyPr/>
          <a:lstStyle/>
          <a:p>
            <a:r>
              <a:rPr lang="en-US">
                <a:solidFill>
                  <a:schemeClr val="tx2"/>
                </a:solidFill>
                <a:latin typeface="Segoe UI Semibold" panose="020B0702040204020203" pitchFamily="34" charset="0"/>
                <a:cs typeface="Segoe UI Semibold" panose="020B0702040204020203" pitchFamily="34" charset="0"/>
              </a:rPr>
              <a:t>Enable inclusive learning </a:t>
            </a:r>
            <a:r>
              <a:rPr lang="en-US"/>
              <a:t>in one place with Microsoft Teams</a:t>
            </a:r>
          </a:p>
        </p:txBody>
      </p:sp>
      <p:pic>
        <p:nvPicPr>
          <p:cNvPr id="3" name="Picture 2" descr="A young girl waving to her teacher on a tablet device">
            <a:extLst>
              <a:ext uri="{FF2B5EF4-FFF2-40B4-BE49-F238E27FC236}">
                <a16:creationId xmlns:a16="http://schemas.microsoft.com/office/drawing/2014/main" id="{08ABC171-9803-4CA3-96E0-B1B8C930D1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661" y="1793650"/>
            <a:ext cx="5657755" cy="4812279"/>
          </a:xfrm>
          <a:prstGeom prst="rect">
            <a:avLst/>
          </a:prstGeom>
        </p:spPr>
      </p:pic>
      <p:sp>
        <p:nvSpPr>
          <p:cNvPr id="11" name="TextBox 10">
            <a:extLst>
              <a:ext uri="{FF2B5EF4-FFF2-40B4-BE49-F238E27FC236}">
                <a16:creationId xmlns:a16="http://schemas.microsoft.com/office/drawing/2014/main" id="{6058AAC7-94F4-49E6-BE7D-AFA86F271448}"/>
              </a:ext>
            </a:extLst>
          </p:cNvPr>
          <p:cNvSpPr txBox="1"/>
          <p:nvPr/>
        </p:nvSpPr>
        <p:spPr>
          <a:xfrm>
            <a:off x="6411433" y="1792955"/>
            <a:ext cx="5760244" cy="4478149"/>
          </a:xfrm>
          <a:prstGeom prst="rect">
            <a:avLst/>
          </a:prstGeom>
          <a:noFill/>
        </p:spPr>
        <p:txBody>
          <a:bodyPr wrap="square" lIns="0" tIns="0" rIns="0" bIns="0">
            <a:spAutoFit/>
          </a:bodyPr>
          <a:lstStyle/>
          <a:p>
            <a:pPr>
              <a:spcAft>
                <a:spcPts val="3000"/>
              </a:spcAft>
            </a:pPr>
            <a:r>
              <a:rPr lang="en-US" sz="1800" spc="0">
                <a:solidFill>
                  <a:srgbClr val="0078D7"/>
                </a:solidFill>
                <a:latin typeface="Segoe UI Semibold" panose="020B0702040204020203" pitchFamily="34" charset="0"/>
                <a:cs typeface="Segoe UI Semibold" panose="020B0702040204020203" pitchFamily="34" charset="0"/>
              </a:rPr>
              <a:t>Create collaborative classrooms. </a:t>
            </a:r>
            <a:r>
              <a:rPr lang="en-US" sz="1800" spc="0">
                <a:solidFill>
                  <a:schemeClr val="tx1"/>
                </a:solidFill>
                <a:latin typeface="+mn-lt"/>
                <a:cs typeface="Segoe UI Semibold" panose="020B0702040204020203" pitchFamily="34" charset="0"/>
              </a:rPr>
              <a:t>Help teachers create a multi-modal, safe and engaging experience to support learners whether they’re at home or in the classroom.</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Improve student outcomes.</a:t>
            </a:r>
            <a:r>
              <a:rPr lang="en-US">
                <a:solidFill>
                  <a:srgbClr val="5558AF"/>
                </a:solidFill>
                <a:latin typeface="Segoe UI Semibold" panose="020B0702040204020203" pitchFamily="34" charset="0"/>
                <a:cs typeface="Segoe UI Semibold" panose="020B0702040204020203" pitchFamily="34" charset="0"/>
              </a:rPr>
              <a:t> </a:t>
            </a:r>
            <a:r>
              <a:rPr lang="en-US">
                <a:cs typeface="Segoe UI Semibold" panose="020B0702040204020203" pitchFamily="34" charset="0"/>
              </a:rPr>
              <a:t>Personalize learning by assigning tailored lessons and providing transparent feedback in a single system.</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Engage everyone in learning.</a:t>
            </a:r>
            <a:r>
              <a:rPr lang="en-US">
                <a:solidFill>
                  <a:srgbClr val="5558AF"/>
                </a:solidFill>
                <a:latin typeface="Segoe UI Semibold" panose="020B0702040204020203" pitchFamily="34" charset="0"/>
                <a:cs typeface="Segoe UI Semibold" panose="020B0702040204020203" pitchFamily="34" charset="0"/>
              </a:rPr>
              <a:t> </a:t>
            </a:r>
            <a:r>
              <a:rPr lang="en-US"/>
              <a:t>Support students of all abilities with accessibility tools, live caption translation, Immersive Reader, and more.</a:t>
            </a:r>
            <a:endParaRPr lang="en-US">
              <a:cs typeface="Segoe UI Semibold" panose="020B0702040204020203" pitchFamily="34" charset="0"/>
            </a:endParaRPr>
          </a:p>
          <a:p>
            <a:pPr>
              <a:spcAft>
                <a:spcPts val="3000"/>
              </a:spcAft>
            </a:pPr>
            <a:r>
              <a:rPr lang="en-US" sz="1800" spc="0">
                <a:solidFill>
                  <a:srgbClr val="0078D7"/>
                </a:solidFill>
                <a:latin typeface="Segoe UI Semibold" panose="020B0702040204020203" pitchFamily="34" charset="0"/>
                <a:cs typeface="Segoe UI Semibold" panose="020B0702040204020203" pitchFamily="34" charset="0"/>
              </a:rPr>
              <a:t>Access all the tools you need in one place.</a:t>
            </a:r>
            <a:r>
              <a:rPr lang="en-US" spc="0">
                <a:solidFill>
                  <a:srgbClr val="0078D7"/>
                </a:solidFill>
                <a:latin typeface="Segoe UI Semibold" panose="020B0702040204020203" pitchFamily="34" charset="0"/>
                <a:cs typeface="Segoe UI Semibold" panose="020B0702040204020203" pitchFamily="34" charset="0"/>
              </a:rPr>
              <a:t> </a:t>
            </a:r>
            <a:r>
              <a:rPr lang="en-US" sz="1800" spc="0">
                <a:solidFill>
                  <a:schemeClr val="tx1"/>
                </a:solidFill>
                <a:latin typeface="+mn-lt"/>
              </a:rPr>
              <a:t>Integrate with apps, including Learning management systems (LMS), to manage assignments, track grades, and more.</a:t>
            </a:r>
          </a:p>
        </p:txBody>
      </p:sp>
      <p:grpSp>
        <p:nvGrpSpPr>
          <p:cNvPr id="22" name="Group 21">
            <a:extLst>
              <a:ext uri="{FF2B5EF4-FFF2-40B4-BE49-F238E27FC236}">
                <a16:creationId xmlns:a16="http://schemas.microsoft.com/office/drawing/2014/main" id="{05BD06FB-9B4E-4C20-8C89-B32D41869B16}"/>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23" name="Oval 22">
              <a:extLst>
                <a:ext uri="{FF2B5EF4-FFF2-40B4-BE49-F238E27FC236}">
                  <a16:creationId xmlns:a16="http://schemas.microsoft.com/office/drawing/2014/main" id="{CC8456A3-EE42-4794-8757-10A028D7CB89}"/>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4" name="Group 23">
              <a:extLst>
                <a:ext uri="{FF2B5EF4-FFF2-40B4-BE49-F238E27FC236}">
                  <a16:creationId xmlns:a16="http://schemas.microsoft.com/office/drawing/2014/main" id="{43295577-AECA-4B11-8250-CA605672B9BB}"/>
                </a:ext>
              </a:extLst>
            </p:cNvPr>
            <p:cNvGrpSpPr/>
            <p:nvPr/>
          </p:nvGrpSpPr>
          <p:grpSpPr>
            <a:xfrm>
              <a:off x="5831047" y="3446858"/>
              <a:ext cx="771208" cy="1035662"/>
              <a:chOff x="5831047" y="3446858"/>
              <a:chExt cx="771208" cy="1035662"/>
            </a:xfrm>
          </p:grpSpPr>
          <p:sp>
            <p:nvSpPr>
              <p:cNvPr id="25" name="Freeform: Shape 24">
                <a:extLst>
                  <a:ext uri="{FF2B5EF4-FFF2-40B4-BE49-F238E27FC236}">
                    <a16:creationId xmlns:a16="http://schemas.microsoft.com/office/drawing/2014/main" id="{B499E143-928E-4390-9BDE-44DF536FB3F2}"/>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238574C2-2AA8-4546-B191-D8D4FCE610D1}"/>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CEE9C465-BF11-4E25-86ED-CC0C01710757}"/>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C4CC4B7C-F67B-46B4-8217-275902FB6F61}"/>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62091582-96AC-4DED-9E70-76440BDDC859}"/>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6DC28402-55AA-4E9B-9D27-246B3674E886}"/>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8438DC1C-F8E1-4DAC-AA33-067BB367BB79}"/>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C7D0B09D-D97F-4386-8A44-3EDD8D9E8CB5}"/>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Tree>
    <p:extLst>
      <p:ext uri="{BB962C8B-B14F-4D97-AF65-F5344CB8AC3E}">
        <p14:creationId xmlns:p14="http://schemas.microsoft.com/office/powerpoint/2010/main" val="36653049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A7D4F1B-B329-4EA7-9D9D-8A709E831A91}"/>
              </a:ext>
            </a:extLst>
          </p:cNvPr>
          <p:cNvSpPr>
            <a:spLocks noGrp="1"/>
          </p:cNvSpPr>
          <p:nvPr>
            <p:ph type="title"/>
          </p:nvPr>
        </p:nvSpPr>
        <p:spPr>
          <a:xfrm>
            <a:off x="457200" y="503238"/>
            <a:ext cx="10642922" cy="1059748"/>
          </a:xfrm>
        </p:spPr>
        <p:txBody>
          <a:bodyPr/>
          <a:lstStyle/>
          <a:p>
            <a:r>
              <a:rPr lang="en-US">
                <a:solidFill>
                  <a:schemeClr val="accent1"/>
                </a:solidFill>
                <a:latin typeface="Segoe UI Semibold" panose="020B0702040204020203" pitchFamily="34" charset="0"/>
                <a:cs typeface="Segoe UI Semibold" panose="020B0702040204020203" pitchFamily="34" charset="0"/>
              </a:rPr>
              <a:t>Streamline collaboration </a:t>
            </a:r>
            <a:r>
              <a:rPr lang="en-US"/>
              <a:t>and build professional communities</a:t>
            </a:r>
          </a:p>
        </p:txBody>
      </p:sp>
      <p:grpSp>
        <p:nvGrpSpPr>
          <p:cNvPr id="34" name="Group 33">
            <a:extLst>
              <a:ext uri="{FF2B5EF4-FFF2-40B4-BE49-F238E27FC236}">
                <a16:creationId xmlns:a16="http://schemas.microsoft.com/office/drawing/2014/main" id="{AE0051DF-596F-4655-AACC-1E67EBA3B5BC}"/>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35" name="Oval 34">
              <a:extLst>
                <a:ext uri="{FF2B5EF4-FFF2-40B4-BE49-F238E27FC236}">
                  <a16:creationId xmlns:a16="http://schemas.microsoft.com/office/drawing/2014/main" id="{57A22791-4999-4494-B392-955D73AAEF4F}"/>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36" name="Group 35">
              <a:extLst>
                <a:ext uri="{FF2B5EF4-FFF2-40B4-BE49-F238E27FC236}">
                  <a16:creationId xmlns:a16="http://schemas.microsoft.com/office/drawing/2014/main" id="{3C953E9C-E929-42FD-963F-D686C493372A}"/>
                </a:ext>
              </a:extLst>
            </p:cNvPr>
            <p:cNvGrpSpPr/>
            <p:nvPr/>
          </p:nvGrpSpPr>
          <p:grpSpPr>
            <a:xfrm>
              <a:off x="5831047" y="3446858"/>
              <a:ext cx="771208" cy="1035662"/>
              <a:chOff x="5831047" y="3446858"/>
              <a:chExt cx="771208" cy="1035662"/>
            </a:xfrm>
          </p:grpSpPr>
          <p:sp>
            <p:nvSpPr>
              <p:cNvPr id="37" name="Freeform: Shape 36">
                <a:extLst>
                  <a:ext uri="{FF2B5EF4-FFF2-40B4-BE49-F238E27FC236}">
                    <a16:creationId xmlns:a16="http://schemas.microsoft.com/office/drawing/2014/main" id="{ABDD6916-390A-4A86-9D22-CA4CA35F4C60}"/>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9AA8AE77-39AB-4BE9-A67B-BF785CFE88A1}"/>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831DAF4F-8767-4898-ABD2-954C71036FA0}"/>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8F436B5-23CF-48B1-AC0B-F2D176E4A99B}"/>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83B515BF-21C9-49D4-954B-C2F52696A73E}"/>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AF74EFE3-D051-4113-B955-365141355581}"/>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9C8F661C-23AF-42FF-86BD-F3AF611D2E0F}"/>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66E5CC08-5A11-42DF-9B50-08E9D6421880}"/>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
        <p:nvSpPr>
          <p:cNvPr id="20" name="TextBox 19">
            <a:extLst>
              <a:ext uri="{FF2B5EF4-FFF2-40B4-BE49-F238E27FC236}">
                <a16:creationId xmlns:a16="http://schemas.microsoft.com/office/drawing/2014/main" id="{3404FF81-D509-4F6D-B094-E41F6A75749F}"/>
              </a:ext>
            </a:extLst>
          </p:cNvPr>
          <p:cNvSpPr txBox="1"/>
          <p:nvPr/>
        </p:nvSpPr>
        <p:spPr>
          <a:xfrm>
            <a:off x="420256" y="1949970"/>
            <a:ext cx="5792086" cy="1200329"/>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Collaborate on documents. </a:t>
            </a:r>
            <a:r>
              <a:rPr lang="en-US"/>
              <a:t>Work together on shared documents like Word, PowerPoint, and Excel, all in Microsoft Teams.</a:t>
            </a:r>
          </a:p>
          <a:p>
            <a:endParaRPr lang="en-US"/>
          </a:p>
        </p:txBody>
      </p:sp>
      <p:sp>
        <p:nvSpPr>
          <p:cNvPr id="19" name="TextBox 18">
            <a:extLst>
              <a:ext uri="{FF2B5EF4-FFF2-40B4-BE49-F238E27FC236}">
                <a16:creationId xmlns:a16="http://schemas.microsoft.com/office/drawing/2014/main" id="{3EA29357-616D-404D-83BC-8402B7655BCE}"/>
              </a:ext>
            </a:extLst>
          </p:cNvPr>
          <p:cNvSpPr txBox="1"/>
          <p:nvPr/>
        </p:nvSpPr>
        <p:spPr>
          <a:xfrm>
            <a:off x="420256" y="3150299"/>
            <a:ext cx="5792086" cy="923330"/>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Gather in virtual spaces. </a:t>
            </a:r>
            <a:r>
              <a:rPr lang="en-US"/>
              <a:t>Work together in a virtual classroom, auditorium, or coffeeshop with Together Mode so you feel like you’re in the same room.</a:t>
            </a:r>
          </a:p>
        </p:txBody>
      </p:sp>
      <p:sp>
        <p:nvSpPr>
          <p:cNvPr id="18" name="TextBox 17">
            <a:extLst>
              <a:ext uri="{FF2B5EF4-FFF2-40B4-BE49-F238E27FC236}">
                <a16:creationId xmlns:a16="http://schemas.microsoft.com/office/drawing/2014/main" id="{5B11D041-E963-44D2-AEED-3CD044E77E67}"/>
              </a:ext>
            </a:extLst>
          </p:cNvPr>
          <p:cNvSpPr txBox="1"/>
          <p:nvPr/>
        </p:nvSpPr>
        <p:spPr>
          <a:xfrm>
            <a:off x="420256" y="4275947"/>
            <a:ext cx="5792086" cy="923330"/>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Build professional communities. </a:t>
            </a:r>
            <a:r>
              <a:rPr lang="en-US"/>
              <a:t>Teams for Education includes templates for professional learning communities and staff teams to help educators support each other.</a:t>
            </a:r>
          </a:p>
        </p:txBody>
      </p:sp>
      <p:pic>
        <p:nvPicPr>
          <p:cNvPr id="3" name="Picture 2" descr="A tablet device with a collage of people within Microsoft Teams">
            <a:extLst>
              <a:ext uri="{FF2B5EF4-FFF2-40B4-BE49-F238E27FC236}">
                <a16:creationId xmlns:a16="http://schemas.microsoft.com/office/drawing/2014/main" id="{F3487F28-183A-409A-926F-636D59E01785}"/>
              </a:ext>
            </a:extLst>
          </p:cNvPr>
          <p:cNvPicPr>
            <a:picLocks noChangeAspect="1"/>
          </p:cNvPicPr>
          <p:nvPr/>
        </p:nvPicPr>
        <p:blipFill>
          <a:blip r:embed="rId3"/>
          <a:stretch>
            <a:fillRect/>
          </a:stretch>
        </p:blipFill>
        <p:spPr>
          <a:xfrm>
            <a:off x="6878768" y="2170970"/>
            <a:ext cx="4936502" cy="2956759"/>
          </a:xfrm>
          <a:prstGeom prst="rect">
            <a:avLst/>
          </a:prstGeom>
        </p:spPr>
      </p:pic>
    </p:spTree>
    <p:extLst>
      <p:ext uri="{BB962C8B-B14F-4D97-AF65-F5344CB8AC3E}">
        <p14:creationId xmlns:p14="http://schemas.microsoft.com/office/powerpoint/2010/main" val="25546351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7FCC-1C26-41A9-972A-98E3ED030BD6}"/>
              </a:ext>
            </a:extLst>
          </p:cNvPr>
          <p:cNvSpPr>
            <a:spLocks noGrp="1"/>
          </p:cNvSpPr>
          <p:nvPr>
            <p:ph type="title"/>
          </p:nvPr>
        </p:nvSpPr>
        <p:spPr>
          <a:xfrm>
            <a:off x="274602" y="2490832"/>
            <a:ext cx="7774246" cy="2012859"/>
          </a:xfrm>
        </p:spPr>
        <p:txBody>
          <a:bodyPr/>
          <a:lstStyle/>
          <a:p>
            <a:r>
              <a:rPr lang="en-US" sz="4400">
                <a:solidFill>
                  <a:schemeClr val="tx1"/>
                </a:solidFill>
                <a:latin typeface="Segoe UI Semibold" panose="020B0702040204020203" pitchFamily="34" charset="0"/>
                <a:cs typeface="Segoe UI Semibold" panose="020B0702040204020203" pitchFamily="34" charset="0"/>
              </a:rPr>
              <a:t>Keep students safe and data secure </a:t>
            </a:r>
            <a:r>
              <a:rPr lang="en-US" sz="4400">
                <a:solidFill>
                  <a:schemeClr val="tx1"/>
                </a:solidFill>
              </a:rPr>
              <a:t>in online classrooms during remote and hybrid learning</a:t>
            </a:r>
          </a:p>
        </p:txBody>
      </p:sp>
    </p:spTree>
    <p:extLst>
      <p:ext uri="{BB962C8B-B14F-4D97-AF65-F5344CB8AC3E}">
        <p14:creationId xmlns:p14="http://schemas.microsoft.com/office/powerpoint/2010/main" val="33986772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7EB7B852-5D59-4958-96D2-E84718D7D66D}"/>
              </a:ext>
            </a:extLst>
          </p:cNvPr>
          <p:cNvSpPr txBox="1">
            <a:spLocks noGrp="1"/>
          </p:cNvSpPr>
          <p:nvPr>
            <p:ph type="title"/>
          </p:nvPr>
        </p:nvSpPr>
        <p:spPr>
          <a:xfrm>
            <a:off x="5501640" y="503238"/>
            <a:ext cx="6476047" cy="917575"/>
          </a:xfrm>
        </p:spPr>
        <p:txBody>
          <a:bodyPr vert="horz" wrap="square" lIns="0" tIns="0" rIns="0" bIns="0"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r>
              <a:rPr lang="en-US">
                <a:solidFill>
                  <a:schemeClr val="tx2"/>
                </a:solidFill>
                <a:latin typeface="Segoe UI Semibold" panose="020B0702040204020203" pitchFamily="34" charset="0"/>
                <a:cs typeface="Segoe UI Semibold" panose="020B0702040204020203" pitchFamily="34" charset="0"/>
              </a:rPr>
              <a:t>Keep students safe </a:t>
            </a:r>
            <a:r>
              <a:rPr lang="en-US"/>
              <a:t>and</a:t>
            </a:r>
            <a:br>
              <a:rPr lang="en-US"/>
            </a:br>
            <a:r>
              <a:rPr lang="en-US"/>
              <a:t>data secure</a:t>
            </a:r>
          </a:p>
        </p:txBody>
      </p:sp>
      <p:pic>
        <p:nvPicPr>
          <p:cNvPr id="3" name="Picture 2" descr="A student sitting on the floor in a kitchen with their laptop">
            <a:extLst>
              <a:ext uri="{FF2B5EF4-FFF2-40B4-BE49-F238E27FC236}">
                <a16:creationId xmlns:a16="http://schemas.microsoft.com/office/drawing/2014/main" id="{04A6017A-7100-4DA3-8778-6B0ACFF55C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029200" cy="6994525"/>
          </a:xfrm>
          <a:prstGeom prst="rect">
            <a:avLst/>
          </a:prstGeom>
        </p:spPr>
      </p:pic>
      <p:sp>
        <p:nvSpPr>
          <p:cNvPr id="59" name="Rectangle 58">
            <a:extLst>
              <a:ext uri="{FF2B5EF4-FFF2-40B4-BE49-F238E27FC236}">
                <a16:creationId xmlns:a16="http://schemas.microsoft.com/office/drawing/2014/main" id="{F89C0D02-188F-46D3-BB1B-983BEA7C3AEF}"/>
              </a:ext>
            </a:extLst>
          </p:cNvPr>
          <p:cNvSpPr/>
          <p:nvPr/>
        </p:nvSpPr>
        <p:spPr>
          <a:xfrm>
            <a:off x="6455229" y="2116557"/>
            <a:ext cx="5522459" cy="830997"/>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Maintain safety. </a:t>
            </a:r>
            <a:r>
              <a:rPr lang="en-US"/>
              <a:t>Setup safe and secure online classes in Microsoft Teams and minimize classroom disruptions with controls for teachers.</a:t>
            </a:r>
          </a:p>
        </p:txBody>
      </p:sp>
      <p:sp>
        <p:nvSpPr>
          <p:cNvPr id="58" name="Rectangle 57">
            <a:extLst>
              <a:ext uri="{FF2B5EF4-FFF2-40B4-BE49-F238E27FC236}">
                <a16:creationId xmlns:a16="http://schemas.microsoft.com/office/drawing/2014/main" id="{E4A2B59D-D97A-4AFD-9A5A-EE6C76CB5414}"/>
              </a:ext>
            </a:extLst>
          </p:cNvPr>
          <p:cNvSpPr/>
          <p:nvPr/>
        </p:nvSpPr>
        <p:spPr>
          <a:xfrm>
            <a:off x="6455229" y="3534411"/>
            <a:ext cx="5522459" cy="830997"/>
          </a:xfrm>
          <a:prstGeom prst="rect">
            <a:avLst/>
          </a:prstGeom>
        </p:spPr>
        <p:txBody>
          <a:bodyPr wrap="square" lIns="0" tIns="0" rIns="0" bIns="0" anchor="ctr">
            <a:noAutofit/>
          </a:bodyPr>
          <a:lstStyle/>
          <a:p>
            <a:r>
              <a:rPr lang="en-US" kern="0">
                <a:solidFill>
                  <a:schemeClr val="tx2"/>
                </a:solidFill>
                <a:latin typeface="Segoe UI Semibold" panose="020B0702040204020203" pitchFamily="34" charset="0"/>
                <a:cs typeface="Segoe UI Semibold" panose="020B0702040204020203" pitchFamily="34" charset="0"/>
              </a:rPr>
              <a:t>Safeguard data and privacy. </a:t>
            </a:r>
            <a:r>
              <a:rPr lang="en-US" b="0" i="0" u="none" strike="noStrike">
                <a:solidFill>
                  <a:srgbClr val="353535"/>
                </a:solidFill>
                <a:effectLst/>
                <a:latin typeface="Segoe UI" panose="020B0502040204020203" pitchFamily="34" charset="0"/>
              </a:rPr>
              <a:t>Secure identities, apps, data, and devices to create a safe environment, wherever learning takes place.</a:t>
            </a:r>
            <a:r>
              <a:rPr lang="en-US" b="0" i="0">
                <a:effectLst/>
                <a:latin typeface="Segoe UI" panose="020B0502040204020203" pitchFamily="34" charset="0"/>
              </a:rPr>
              <a:t>​</a:t>
            </a:r>
            <a:endParaRPr lang="en-US" b="0" i="0">
              <a:effectLst/>
            </a:endParaRPr>
          </a:p>
        </p:txBody>
      </p:sp>
      <p:sp>
        <p:nvSpPr>
          <p:cNvPr id="62" name="Oval 61">
            <a:extLst>
              <a:ext uri="{FF2B5EF4-FFF2-40B4-BE49-F238E27FC236}">
                <a16:creationId xmlns:a16="http://schemas.microsoft.com/office/drawing/2014/main" id="{66F5EB2E-5E09-44FD-B9B1-CC73449B51C3}"/>
              </a:ext>
              <a:ext uri="{C183D7F6-B498-43B3-948B-1728B52AA6E4}">
                <adec:decorative xmlns:adec="http://schemas.microsoft.com/office/drawing/2017/decorative" val="1"/>
              </a:ext>
            </a:extLst>
          </p:cNvPr>
          <p:cNvSpPr/>
          <p:nvPr/>
        </p:nvSpPr>
        <p:spPr bwMode="auto">
          <a:xfrm>
            <a:off x="5501640" y="3548259"/>
            <a:ext cx="803302" cy="80330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63" name="Oval 62">
            <a:extLst>
              <a:ext uri="{FF2B5EF4-FFF2-40B4-BE49-F238E27FC236}">
                <a16:creationId xmlns:a16="http://schemas.microsoft.com/office/drawing/2014/main" id="{F465883B-DAD1-4A5F-85C9-88C040ADC5EB}"/>
              </a:ext>
              <a:ext uri="{C183D7F6-B498-43B3-948B-1728B52AA6E4}">
                <adec:decorative xmlns:adec="http://schemas.microsoft.com/office/drawing/2017/decorative" val="1"/>
              </a:ext>
            </a:extLst>
          </p:cNvPr>
          <p:cNvSpPr/>
          <p:nvPr/>
        </p:nvSpPr>
        <p:spPr bwMode="auto">
          <a:xfrm>
            <a:off x="5501640" y="2130405"/>
            <a:ext cx="803302" cy="80330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117" name="list_4_bidi">
            <a:extLst>
              <a:ext uri="{FF2B5EF4-FFF2-40B4-BE49-F238E27FC236}">
                <a16:creationId xmlns:a16="http://schemas.microsoft.com/office/drawing/2014/main" id="{842B28C9-E729-4788-ADEA-C105F8000BA5}"/>
              </a:ext>
              <a:ext uri="{C183D7F6-B498-43B3-948B-1728B52AA6E4}">
                <adec:decorative xmlns:adec="http://schemas.microsoft.com/office/drawing/2017/decorative" val="1"/>
              </a:ext>
            </a:extLst>
          </p:cNvPr>
          <p:cNvSpPr>
            <a:spLocks noChangeAspect="1" noEditPoints="1"/>
          </p:cNvSpPr>
          <p:nvPr/>
        </p:nvSpPr>
        <p:spPr bwMode="auto">
          <a:xfrm>
            <a:off x="5640235" y="2357222"/>
            <a:ext cx="526113" cy="349666"/>
          </a:xfrm>
          <a:custGeom>
            <a:avLst/>
            <a:gdLst>
              <a:gd name="T0" fmla="*/ 0 w 489"/>
              <a:gd name="T1" fmla="*/ 47 h 325"/>
              <a:gd name="T2" fmla="*/ 309 w 489"/>
              <a:gd name="T3" fmla="*/ 47 h 325"/>
              <a:gd name="T4" fmla="*/ 0 w 489"/>
              <a:gd name="T5" fmla="*/ 139 h 325"/>
              <a:gd name="T6" fmla="*/ 309 w 489"/>
              <a:gd name="T7" fmla="*/ 139 h 325"/>
              <a:gd name="T8" fmla="*/ 0 w 489"/>
              <a:gd name="T9" fmla="*/ 231 h 325"/>
              <a:gd name="T10" fmla="*/ 309 w 489"/>
              <a:gd name="T11" fmla="*/ 231 h 325"/>
              <a:gd name="T12" fmla="*/ 0 w 489"/>
              <a:gd name="T13" fmla="*/ 325 h 325"/>
              <a:gd name="T14" fmla="*/ 309 w 489"/>
              <a:gd name="T15" fmla="*/ 325 h 325"/>
              <a:gd name="T16" fmla="*/ 377 w 489"/>
              <a:gd name="T17" fmla="*/ 44 h 325"/>
              <a:gd name="T18" fmla="*/ 412 w 489"/>
              <a:gd name="T19" fmla="*/ 77 h 325"/>
              <a:gd name="T20" fmla="*/ 489 w 489"/>
              <a:gd name="T21" fmla="*/ 0 h 325"/>
              <a:gd name="T22" fmla="*/ 377 w 489"/>
              <a:gd name="T23" fmla="*/ 230 h 325"/>
              <a:gd name="T24" fmla="*/ 412 w 489"/>
              <a:gd name="T25" fmla="*/ 263 h 325"/>
              <a:gd name="T26" fmla="*/ 489 w 489"/>
              <a:gd name="T27" fmla="*/ 18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325">
                <a:moveTo>
                  <a:pt x="0" y="47"/>
                </a:moveTo>
                <a:lnTo>
                  <a:pt x="309" y="47"/>
                </a:lnTo>
                <a:moveTo>
                  <a:pt x="0" y="139"/>
                </a:moveTo>
                <a:lnTo>
                  <a:pt x="309" y="139"/>
                </a:lnTo>
                <a:moveTo>
                  <a:pt x="0" y="231"/>
                </a:moveTo>
                <a:lnTo>
                  <a:pt x="309" y="231"/>
                </a:lnTo>
                <a:moveTo>
                  <a:pt x="0" y="325"/>
                </a:moveTo>
                <a:lnTo>
                  <a:pt x="309" y="325"/>
                </a:lnTo>
                <a:moveTo>
                  <a:pt x="377" y="44"/>
                </a:moveTo>
                <a:lnTo>
                  <a:pt x="412" y="77"/>
                </a:lnTo>
                <a:lnTo>
                  <a:pt x="489" y="0"/>
                </a:lnTo>
                <a:moveTo>
                  <a:pt x="377" y="230"/>
                </a:moveTo>
                <a:lnTo>
                  <a:pt x="412" y="263"/>
                </a:lnTo>
                <a:lnTo>
                  <a:pt x="489" y="186"/>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16" name="document_6">
            <a:extLst>
              <a:ext uri="{FF2B5EF4-FFF2-40B4-BE49-F238E27FC236}">
                <a16:creationId xmlns:a16="http://schemas.microsoft.com/office/drawing/2014/main" id="{0D0C375F-52B7-4BEE-8FD6-1633F98CB8FE}"/>
              </a:ext>
              <a:ext uri="{C183D7F6-B498-43B3-948B-1728B52AA6E4}">
                <adec:decorative xmlns:adec="http://schemas.microsoft.com/office/drawing/2017/decorative" val="1"/>
              </a:ext>
            </a:extLst>
          </p:cNvPr>
          <p:cNvSpPr>
            <a:spLocks noChangeAspect="1" noEditPoints="1"/>
          </p:cNvSpPr>
          <p:nvPr/>
        </p:nvSpPr>
        <p:spPr bwMode="auto">
          <a:xfrm>
            <a:off x="5723530" y="3725208"/>
            <a:ext cx="359522" cy="449403"/>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66" name="Group 65">
            <a:extLst>
              <a:ext uri="{FF2B5EF4-FFF2-40B4-BE49-F238E27FC236}">
                <a16:creationId xmlns:a16="http://schemas.microsoft.com/office/drawing/2014/main" id="{E71ECFD8-95D1-42FE-89FE-90961601A8A5}"/>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67" name="Group 66">
              <a:extLst>
                <a:ext uri="{FF2B5EF4-FFF2-40B4-BE49-F238E27FC236}">
                  <a16:creationId xmlns:a16="http://schemas.microsoft.com/office/drawing/2014/main" id="{A053122B-06DD-4B5A-9E68-2A0AA4B34973}"/>
                </a:ext>
              </a:extLst>
            </p:cNvPr>
            <p:cNvGrpSpPr/>
            <p:nvPr/>
          </p:nvGrpSpPr>
          <p:grpSpPr>
            <a:xfrm>
              <a:off x="9858188" y="3517807"/>
              <a:ext cx="652332" cy="893762"/>
              <a:chOff x="12901109" y="3390467"/>
              <a:chExt cx="2338892" cy="3204519"/>
            </a:xfrm>
          </p:grpSpPr>
          <p:sp>
            <p:nvSpPr>
              <p:cNvPr id="69" name="Freeform: Shape 68">
                <a:extLst>
                  <a:ext uri="{FF2B5EF4-FFF2-40B4-BE49-F238E27FC236}">
                    <a16:creationId xmlns:a16="http://schemas.microsoft.com/office/drawing/2014/main" id="{1CE0052C-E0B7-4537-BBFD-78F753915C98}"/>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4B83F034-D01B-403F-889D-69C14B35E2F1}"/>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71" name="Freeform 6">
                <a:extLst>
                  <a:ext uri="{FF2B5EF4-FFF2-40B4-BE49-F238E27FC236}">
                    <a16:creationId xmlns:a16="http://schemas.microsoft.com/office/drawing/2014/main" id="{08B277EB-C55E-40D2-ABFB-4EAF42F8F1D6}"/>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8" name="Oval 67">
              <a:extLst>
                <a:ext uri="{FF2B5EF4-FFF2-40B4-BE49-F238E27FC236}">
                  <a16:creationId xmlns:a16="http://schemas.microsoft.com/office/drawing/2014/main" id="{23D108E0-C8DD-4AE9-AB66-4BCEF80E545F}"/>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Tree>
    <p:extLst>
      <p:ext uri="{BB962C8B-B14F-4D97-AF65-F5344CB8AC3E}">
        <p14:creationId xmlns:p14="http://schemas.microsoft.com/office/powerpoint/2010/main" val="26580251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8D00DC-76B8-4935-8991-E91B21412AAF}"/>
              </a:ext>
            </a:extLst>
          </p:cNvPr>
          <p:cNvSpPr>
            <a:spLocks noGrp="1"/>
          </p:cNvSpPr>
          <p:nvPr>
            <p:ph type="title"/>
          </p:nvPr>
        </p:nvSpPr>
        <p:spPr>
          <a:xfrm>
            <a:off x="457201" y="502479"/>
            <a:ext cx="11513820" cy="917575"/>
          </a:xfrm>
        </p:spPr>
        <p:txBody>
          <a:bodyPr/>
          <a:lstStyle/>
          <a:p>
            <a:r>
              <a:rPr lang="en-US">
                <a:solidFill>
                  <a:schemeClr val="tx2"/>
                </a:solidFill>
                <a:latin typeface="Segoe UI Semibold" panose="020B0702040204020203" pitchFamily="34" charset="0"/>
                <a:cs typeface="Segoe UI Semibold" panose="020B0702040204020203" pitchFamily="34" charset="0"/>
              </a:rPr>
              <a:t>Maintain student safety </a:t>
            </a:r>
            <a:r>
              <a:rPr lang="en-US"/>
              <a:t>with controls for meetings</a:t>
            </a:r>
          </a:p>
        </p:txBody>
      </p:sp>
      <p:sp>
        <p:nvSpPr>
          <p:cNvPr id="31" name="TextBox 30">
            <a:extLst>
              <a:ext uri="{FF2B5EF4-FFF2-40B4-BE49-F238E27FC236}">
                <a16:creationId xmlns:a16="http://schemas.microsoft.com/office/drawing/2014/main" id="{574DACB2-2D19-4FCD-8550-54E15AD16D1D}"/>
              </a:ext>
            </a:extLst>
          </p:cNvPr>
          <p:cNvSpPr txBox="1"/>
          <p:nvPr/>
        </p:nvSpPr>
        <p:spPr>
          <a:xfrm>
            <a:off x="453867" y="1578134"/>
            <a:ext cx="5468468" cy="2169825"/>
          </a:xfrm>
          <a:prstGeom prst="rect">
            <a:avLst/>
          </a:prstGeom>
          <a:noFill/>
        </p:spPr>
        <p:txBody>
          <a:bodyPr wrap="square" lIns="0" tIns="0" rIns="0" bIns="0">
            <a:spAutoFit/>
          </a:bodyPr>
          <a:lstStyle/>
          <a:p>
            <a:pPr>
              <a:spcAft>
                <a:spcPts val="600"/>
              </a:spcAft>
            </a:pPr>
            <a:r>
              <a:rPr lang="en-US">
                <a:solidFill>
                  <a:schemeClr val="tx2"/>
                </a:solidFill>
                <a:latin typeface="Segoe UI Semibold" panose="020B0702040204020203" pitchFamily="34" charset="0"/>
                <a:cs typeface="Segoe UI Semibold" panose="020B0702040204020203" pitchFamily="34" charset="0"/>
              </a:rPr>
              <a:t>Meeting options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Manage discussion with hard audio mute </a:t>
            </a:r>
            <a:r>
              <a:rPr lang="en-US">
                <a:cs typeface="Segoe UI Semibold" panose="020B0702040204020203" pitchFamily="34" charset="0"/>
              </a:rPr>
              <a:t>and the ability for students to request to speak</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Control who can present during class </a:t>
            </a:r>
            <a:r>
              <a:rPr lang="en-US">
                <a:cs typeface="Segoe UI Semibold" panose="020B0702040204020203" pitchFamily="34" charset="0"/>
              </a:rPr>
              <a:t>or bypass the meeting lobby</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Manage when students enter and leave </a:t>
            </a:r>
            <a:r>
              <a:rPr lang="en-US">
                <a:cs typeface="Segoe UI Semibold" panose="020B0702040204020203" pitchFamily="34" charset="0"/>
              </a:rPr>
              <a:t>with student lobby and end meeting for all participants</a:t>
            </a:r>
          </a:p>
        </p:txBody>
      </p:sp>
      <p:sp>
        <p:nvSpPr>
          <p:cNvPr id="16" name="TextBox 15">
            <a:extLst>
              <a:ext uri="{FF2B5EF4-FFF2-40B4-BE49-F238E27FC236}">
                <a16:creationId xmlns:a16="http://schemas.microsoft.com/office/drawing/2014/main" id="{4B3A428F-8502-4925-A180-A9F4754EBF19}"/>
              </a:ext>
            </a:extLst>
          </p:cNvPr>
          <p:cNvSpPr txBox="1"/>
          <p:nvPr/>
        </p:nvSpPr>
        <p:spPr>
          <a:xfrm>
            <a:off x="453867" y="3971240"/>
            <a:ext cx="5468468" cy="2523768"/>
          </a:xfrm>
          <a:prstGeom prst="rect">
            <a:avLst/>
          </a:prstGeom>
          <a:noFill/>
        </p:spPr>
        <p:txBody>
          <a:bodyPr wrap="square" lIns="0" tIns="0" rIns="0" bIns="0">
            <a:spAutoFit/>
          </a:bodyPr>
          <a:lstStyle/>
          <a:p>
            <a:pPr>
              <a:spcAft>
                <a:spcPts val="600"/>
              </a:spcAft>
            </a:pPr>
            <a:r>
              <a:rPr lang="en-US">
                <a:solidFill>
                  <a:schemeClr val="tx2"/>
                </a:solidFill>
                <a:latin typeface="Segoe UI Semibold" panose="020B0702040204020203" pitchFamily="34" charset="0"/>
                <a:cs typeface="Segoe UI Semibold" panose="020B0702040204020203" pitchFamily="34" charset="0"/>
              </a:rPr>
              <a:t>Admin policies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Apply global remote learning policy settings </a:t>
            </a:r>
            <a:r>
              <a:rPr lang="en-US">
                <a:cs typeface="Segoe UI Semibold" panose="020B0702040204020203" pitchFamily="34" charset="0"/>
              </a:rPr>
              <a:t>to easily manage safety settings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Set who can present in meetings </a:t>
            </a:r>
            <a:r>
              <a:rPr lang="en-US">
                <a:cs typeface="Segoe UI Semibold" panose="020B0702040204020203" pitchFamily="34" charset="0"/>
              </a:rPr>
              <a:t>with a default global administrative policy</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Control the use of custom backgrounds </a:t>
            </a:r>
            <a:r>
              <a:rPr lang="en-US">
                <a:cs typeface="Segoe UI Semibold" panose="020B0702040204020203" pitchFamily="34" charset="0"/>
              </a:rPr>
              <a:t>in meetings with pre-set selections</a:t>
            </a:r>
          </a:p>
          <a:p>
            <a:endParaRPr lang="en-US">
              <a:cs typeface="Segoe UI Semibold" panose="020B0702040204020203" pitchFamily="34" charset="0"/>
            </a:endParaRPr>
          </a:p>
        </p:txBody>
      </p:sp>
      <p:pic>
        <p:nvPicPr>
          <p:cNvPr id="3" name="Picture 2" descr="A student playing with block during class in front of a laptop with their teacher on it">
            <a:extLst>
              <a:ext uri="{FF2B5EF4-FFF2-40B4-BE49-F238E27FC236}">
                <a16:creationId xmlns:a16="http://schemas.microsoft.com/office/drawing/2014/main" id="{631F944C-86F4-4A04-9CB2-9B2C8F8BF3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7656" y="1578133"/>
            <a:ext cx="5624530" cy="4786213"/>
          </a:xfrm>
          <a:prstGeom prst="rect">
            <a:avLst/>
          </a:prstGeom>
        </p:spPr>
      </p:pic>
      <p:grpSp>
        <p:nvGrpSpPr>
          <p:cNvPr id="35" name="Group 34">
            <a:extLst>
              <a:ext uri="{FF2B5EF4-FFF2-40B4-BE49-F238E27FC236}">
                <a16:creationId xmlns:a16="http://schemas.microsoft.com/office/drawing/2014/main" id="{7DCF3C25-0AFC-47B4-B630-C1828C8EA15E}"/>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6" name="Group 35">
              <a:extLst>
                <a:ext uri="{FF2B5EF4-FFF2-40B4-BE49-F238E27FC236}">
                  <a16:creationId xmlns:a16="http://schemas.microsoft.com/office/drawing/2014/main" id="{9A9035C0-6119-436C-860E-9A74997A9E01}"/>
                </a:ext>
              </a:extLst>
            </p:cNvPr>
            <p:cNvGrpSpPr/>
            <p:nvPr/>
          </p:nvGrpSpPr>
          <p:grpSpPr>
            <a:xfrm>
              <a:off x="9858188" y="3517807"/>
              <a:ext cx="652332" cy="893762"/>
              <a:chOff x="12901109" y="3390467"/>
              <a:chExt cx="2338892" cy="3204519"/>
            </a:xfrm>
          </p:grpSpPr>
          <p:sp>
            <p:nvSpPr>
              <p:cNvPr id="38" name="Freeform: Shape 37">
                <a:extLst>
                  <a:ext uri="{FF2B5EF4-FFF2-40B4-BE49-F238E27FC236}">
                    <a16:creationId xmlns:a16="http://schemas.microsoft.com/office/drawing/2014/main" id="{3DA150F4-19E6-4109-B055-60B3AACD369F}"/>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26BDAE58-ADA1-487F-99AF-5FA880710ADC}"/>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6">
                <a:extLst>
                  <a:ext uri="{FF2B5EF4-FFF2-40B4-BE49-F238E27FC236}">
                    <a16:creationId xmlns:a16="http://schemas.microsoft.com/office/drawing/2014/main" id="{97D0A2B2-B77A-43C7-A442-F186117910F6}"/>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extLst>
                <a:ext uri="{FF2B5EF4-FFF2-40B4-BE49-F238E27FC236}">
                  <a16:creationId xmlns:a16="http://schemas.microsoft.com/office/drawing/2014/main" id="{37340345-85A9-4515-8492-56C6DBDA6297}"/>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Tree>
    <p:extLst>
      <p:ext uri="{BB962C8B-B14F-4D97-AF65-F5344CB8AC3E}">
        <p14:creationId xmlns:p14="http://schemas.microsoft.com/office/powerpoint/2010/main" val="28964442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3384B-76F8-4BCA-999E-79F31E1339E1}"/>
              </a:ext>
            </a:extLst>
          </p:cNvPr>
          <p:cNvSpPr>
            <a:spLocks noGrp="1"/>
          </p:cNvSpPr>
          <p:nvPr>
            <p:ph type="title"/>
          </p:nvPr>
        </p:nvSpPr>
        <p:spPr>
          <a:xfrm>
            <a:off x="457200" y="503238"/>
            <a:ext cx="10788650" cy="1208604"/>
          </a:xfrm>
        </p:spPr>
        <p:txBody>
          <a:bodyPr/>
          <a:lstStyle/>
          <a:p>
            <a:r>
              <a:rPr lang="en-US">
                <a:solidFill>
                  <a:schemeClr val="tx2"/>
                </a:solidFill>
                <a:latin typeface="Segoe UI Semibold" panose="020B0702040204020203" pitchFamily="34" charset="0"/>
                <a:cs typeface="Segoe UI Semibold" panose="020B0702040204020203" pitchFamily="34" charset="0"/>
              </a:rPr>
              <a:t>Have confidence students are protected </a:t>
            </a:r>
            <a:r>
              <a:rPr lang="en-US"/>
              <a:t>with industry-leading security </a:t>
            </a:r>
          </a:p>
        </p:txBody>
      </p:sp>
      <p:pic>
        <p:nvPicPr>
          <p:cNvPr id="4" name="Picture 3" descr="A young girl smiling in front of her laptop on a table inside">
            <a:extLst>
              <a:ext uri="{FF2B5EF4-FFF2-40B4-BE49-F238E27FC236}">
                <a16:creationId xmlns:a16="http://schemas.microsoft.com/office/drawing/2014/main" id="{016ECF10-9DFE-4018-9567-DD6F99564B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7" y="1818100"/>
            <a:ext cx="5642378" cy="4803363"/>
          </a:xfrm>
          <a:prstGeom prst="rect">
            <a:avLst/>
          </a:prstGeom>
        </p:spPr>
      </p:pic>
      <p:grpSp>
        <p:nvGrpSpPr>
          <p:cNvPr id="36" name="Group 35">
            <a:extLst>
              <a:ext uri="{FF2B5EF4-FFF2-40B4-BE49-F238E27FC236}">
                <a16:creationId xmlns:a16="http://schemas.microsoft.com/office/drawing/2014/main" id="{969F009C-6EFC-4B81-A7FC-4C5A4EBEE834}"/>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7" name="Group 36">
              <a:extLst>
                <a:ext uri="{FF2B5EF4-FFF2-40B4-BE49-F238E27FC236}">
                  <a16:creationId xmlns:a16="http://schemas.microsoft.com/office/drawing/2014/main" id="{585B4A00-577E-4A0C-8681-3A0C55C4CE6B}"/>
                </a:ext>
              </a:extLst>
            </p:cNvPr>
            <p:cNvGrpSpPr/>
            <p:nvPr/>
          </p:nvGrpSpPr>
          <p:grpSpPr>
            <a:xfrm>
              <a:off x="9858188" y="3517807"/>
              <a:ext cx="652332" cy="893762"/>
              <a:chOff x="12901109" y="3390467"/>
              <a:chExt cx="2338892" cy="3204519"/>
            </a:xfrm>
          </p:grpSpPr>
          <p:sp>
            <p:nvSpPr>
              <p:cNvPr id="39" name="Freeform: Shape 38">
                <a:extLst>
                  <a:ext uri="{FF2B5EF4-FFF2-40B4-BE49-F238E27FC236}">
                    <a16:creationId xmlns:a16="http://schemas.microsoft.com/office/drawing/2014/main" id="{1FFD3083-7D85-417A-A970-31DD8E3577B6}"/>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Shape 39">
                <a:extLst>
                  <a:ext uri="{FF2B5EF4-FFF2-40B4-BE49-F238E27FC236}">
                    <a16:creationId xmlns:a16="http://schemas.microsoft.com/office/drawing/2014/main" id="{9F07ED23-2811-4E4D-9C91-DED3DC36040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1" name="Freeform 6">
                <a:extLst>
                  <a:ext uri="{FF2B5EF4-FFF2-40B4-BE49-F238E27FC236}">
                    <a16:creationId xmlns:a16="http://schemas.microsoft.com/office/drawing/2014/main" id="{13587A5F-449B-484F-ACCB-CE44C39D9AEC}"/>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37C4FDEB-8F90-4B59-A805-5B48F727E0F2}"/>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
        <p:nvSpPr>
          <p:cNvPr id="16" name="Rectangle 15">
            <a:extLst>
              <a:ext uri="{FF2B5EF4-FFF2-40B4-BE49-F238E27FC236}">
                <a16:creationId xmlns:a16="http://schemas.microsoft.com/office/drawing/2014/main" id="{E625DBD4-8644-4556-B9F6-1632D62087BF}"/>
              </a:ext>
            </a:extLst>
          </p:cNvPr>
          <p:cNvSpPr/>
          <p:nvPr/>
        </p:nvSpPr>
        <p:spPr>
          <a:xfrm>
            <a:off x="6532236" y="1835250"/>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Identity management. </a:t>
            </a:r>
            <a:r>
              <a:rPr lang="en-US"/>
              <a:t>Enable multi-factor authentication to secure your school against breaches due to lost or stolen credentials.</a:t>
            </a:r>
          </a:p>
        </p:txBody>
      </p:sp>
      <p:sp>
        <p:nvSpPr>
          <p:cNvPr id="15" name="TextBox 14">
            <a:extLst>
              <a:ext uri="{FF2B5EF4-FFF2-40B4-BE49-F238E27FC236}">
                <a16:creationId xmlns:a16="http://schemas.microsoft.com/office/drawing/2014/main" id="{BEBA58D9-2061-4515-977C-E7252096AA31}"/>
              </a:ext>
            </a:extLst>
          </p:cNvPr>
          <p:cNvSpPr txBox="1"/>
          <p:nvPr/>
        </p:nvSpPr>
        <p:spPr>
          <a:xfrm>
            <a:off x="6532235" y="2926851"/>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Defend against malicious threats</a:t>
            </a:r>
            <a:r>
              <a:rPr lang="en-US">
                <a:cs typeface="Segoe UI Semibold" panose="020B0702040204020203" pitchFamily="34" charset="0"/>
              </a:rPr>
              <a:t>. Protect students and educators from threats in emails, links, and collaboration tools with Microsoft Defender for Office 365.</a:t>
            </a:r>
          </a:p>
        </p:txBody>
      </p:sp>
      <p:sp>
        <p:nvSpPr>
          <p:cNvPr id="18" name="TextBox 17">
            <a:extLst>
              <a:ext uri="{FF2B5EF4-FFF2-40B4-BE49-F238E27FC236}">
                <a16:creationId xmlns:a16="http://schemas.microsoft.com/office/drawing/2014/main" id="{1272B2CC-8DDC-4089-AC96-BE5E5435B83D}"/>
              </a:ext>
            </a:extLst>
          </p:cNvPr>
          <p:cNvSpPr txBox="1"/>
          <p:nvPr/>
        </p:nvSpPr>
        <p:spPr>
          <a:xfrm>
            <a:off x="6532235" y="4018452"/>
            <a:ext cx="5760244" cy="830997"/>
          </a:xfrm>
          <a:prstGeom prst="rect">
            <a:avLst/>
          </a:prstGeom>
          <a:noFill/>
        </p:spPr>
        <p:txBody>
          <a:bodyPr wrap="square" lIns="0" tIns="0" rIns="0" bIns="0">
            <a:spAutoFit/>
          </a:bodyPr>
          <a:lstStyle/>
          <a:p>
            <a:pPr marL="0" lvl="1">
              <a:spcBef>
                <a:spcPts val="600"/>
              </a:spcBef>
              <a:spcAft>
                <a:spcPts val="3000"/>
              </a:spcAft>
              <a:defRPr/>
            </a:pPr>
            <a:r>
              <a:rPr lang="en-US">
                <a:solidFill>
                  <a:srgbClr val="0078D7"/>
                </a:solidFill>
                <a:latin typeface="Segoe UI Semibold" panose="020B0702040204020203" pitchFamily="34" charset="0"/>
                <a:cs typeface="Segoe UI Semibold" panose="020B0702040204020203" pitchFamily="34" charset="0"/>
              </a:rPr>
              <a:t>Manage identity access policies. </a:t>
            </a:r>
            <a:r>
              <a:rPr lang="en-US">
                <a:cs typeface="Segoe UI Semibold" panose="020B0702040204020203" pitchFamily="34" charset="0"/>
              </a:rPr>
              <a:t>Microsoft Intune for Education makes it easy to manage users, data, and devices with a single dashboard.</a:t>
            </a:r>
          </a:p>
        </p:txBody>
      </p:sp>
      <p:sp>
        <p:nvSpPr>
          <p:cNvPr id="24" name="TextBox 23">
            <a:extLst>
              <a:ext uri="{FF2B5EF4-FFF2-40B4-BE49-F238E27FC236}">
                <a16:creationId xmlns:a16="http://schemas.microsoft.com/office/drawing/2014/main" id="{E643C5CA-93F4-4784-ACB0-2037232B946D}"/>
              </a:ext>
            </a:extLst>
          </p:cNvPr>
          <p:cNvSpPr txBox="1"/>
          <p:nvPr/>
        </p:nvSpPr>
        <p:spPr>
          <a:xfrm>
            <a:off x="6532059" y="5110053"/>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Have confidence apps are safe. </a:t>
            </a:r>
            <a:r>
              <a:rPr lang="en-US">
                <a:cs typeface="Segoe UI Semibold" panose="020B0702040204020203" pitchFamily="34" charset="0"/>
              </a:rPr>
              <a:t>Windows 10 apps are curated and proactively checked for dangerous code before they enter the store.</a:t>
            </a:r>
            <a:endParaRPr lang="en-US" baseline="30000">
              <a:cs typeface="Segoe UI Semibold" panose="020B0702040204020203" pitchFamily="34" charset="0"/>
            </a:endParaRPr>
          </a:p>
        </p:txBody>
      </p:sp>
    </p:spTree>
    <p:extLst>
      <p:ext uri="{BB962C8B-B14F-4D97-AF65-F5344CB8AC3E}">
        <p14:creationId xmlns:p14="http://schemas.microsoft.com/office/powerpoint/2010/main" val="37383748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7793F6-A65A-42BE-B0D9-F70F31AD2E78}"/>
              </a:ext>
            </a:extLst>
          </p:cNvPr>
          <p:cNvSpPr>
            <a:spLocks noGrp="1"/>
          </p:cNvSpPr>
          <p:nvPr>
            <p:ph type="title"/>
          </p:nvPr>
        </p:nvSpPr>
        <p:spPr>
          <a:xfrm>
            <a:off x="457200" y="2444894"/>
            <a:ext cx="4800253" cy="2104737"/>
          </a:xfrm>
        </p:spPr>
        <p:txBody>
          <a:bodyPr lIns="0" tIns="0" rIns="0" bIns="0" anchor="ctr"/>
          <a:lstStyle/>
          <a:p>
            <a:r>
              <a:rPr lang="en-US" noProof="0">
                <a:solidFill>
                  <a:schemeClr val="bg1"/>
                </a:solidFill>
              </a:rPr>
              <a:t>Empower students to </a:t>
            </a:r>
            <a:r>
              <a:rPr lang="en-US" noProof="0">
                <a:solidFill>
                  <a:schemeClr val="bg1"/>
                </a:solidFill>
                <a:latin typeface="Segoe UI Semibold" panose="020B0702040204020203" pitchFamily="34" charset="0"/>
                <a:cs typeface="Segoe UI Semibold" panose="020B0702040204020203" pitchFamily="34" charset="0"/>
              </a:rPr>
              <a:t>learn anywhere</a:t>
            </a:r>
            <a:endParaRPr lang="en-IN">
              <a:solidFill>
                <a:schemeClr val="bg1"/>
              </a:soli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B52800B8-AB19-43E9-B977-22A4FE8FC98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8"/>
          <a:stretch/>
        </p:blipFill>
        <p:spPr>
          <a:xfrm>
            <a:off x="9018632" y="794"/>
            <a:ext cx="3417394" cy="3495674"/>
          </a:xfrm>
          <a:prstGeom prst="rect">
            <a:avLst/>
          </a:prstGeom>
        </p:spPr>
      </p:pic>
      <p:pic>
        <p:nvPicPr>
          <p:cNvPr id="6" name="Picture 5">
            <a:extLst>
              <a:ext uri="{FF2B5EF4-FFF2-40B4-BE49-F238E27FC236}">
                <a16:creationId xmlns:a16="http://schemas.microsoft.com/office/drawing/2014/main" id="{344ADA34-6325-41E9-93B5-8A8B14182E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04933" y="-8737"/>
            <a:ext cx="3417394" cy="3510763"/>
          </a:xfrm>
          <a:prstGeom prst="rect">
            <a:avLst/>
          </a:prstGeom>
        </p:spPr>
      </p:pic>
      <p:pic>
        <p:nvPicPr>
          <p:cNvPr id="8" name="Picture 7">
            <a:extLst>
              <a:ext uri="{FF2B5EF4-FFF2-40B4-BE49-F238E27FC236}">
                <a16:creationId xmlns:a16="http://schemas.microsoft.com/office/drawing/2014/main" id="{DAAC2D46-9873-4159-81BA-3763F1FC8A6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03701" y="3498850"/>
            <a:ext cx="3410620" cy="3492496"/>
          </a:xfrm>
          <a:prstGeom prst="rect">
            <a:avLst/>
          </a:prstGeom>
        </p:spPr>
      </p:pic>
      <p:pic>
        <p:nvPicPr>
          <p:cNvPr id="10" name="Picture 9">
            <a:extLst>
              <a:ext uri="{FF2B5EF4-FFF2-40B4-BE49-F238E27FC236}">
                <a16:creationId xmlns:a16="http://schemas.microsoft.com/office/drawing/2014/main" id="{994432B3-E415-4BEF-A27C-D8557FAE13A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3089" y="3505201"/>
            <a:ext cx="3417394" cy="3480587"/>
          </a:xfrm>
          <a:prstGeom prst="rect">
            <a:avLst/>
          </a:prstGeom>
        </p:spPr>
      </p:pic>
    </p:spTree>
    <p:extLst>
      <p:ext uri="{BB962C8B-B14F-4D97-AF65-F5344CB8AC3E}">
        <p14:creationId xmlns:p14="http://schemas.microsoft.com/office/powerpoint/2010/main" val="38194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5E202FAD-5402-4AC2-BBE6-6EE51C8650A0}"/>
              </a:ext>
            </a:extLst>
          </p:cNvPr>
          <p:cNvSpPr txBox="1">
            <a:spLocks noGrp="1"/>
          </p:cNvSpPr>
          <p:nvPr>
            <p:ph type="title" idx="4294967295"/>
          </p:nvPr>
        </p:nvSpPr>
        <p:spPr>
          <a:xfrm>
            <a:off x="5938120" y="296686"/>
            <a:ext cx="6496768" cy="1532114"/>
          </a:xfrm>
          <a:prstGeom prst="rect">
            <a:avLst/>
          </a:prstGeom>
          <a:noFill/>
          <a:ln>
            <a:noFill/>
            <a:prstDash/>
          </a:ln>
          <a:effectLst/>
        </p:spPr>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a:ln w="3175">
                  <a:noFill/>
                </a:ln>
                <a:solidFill>
                  <a:schemeClr val="accent2"/>
                </a:solidFill>
                <a:effectLst/>
                <a:uLnTx/>
                <a:uFillTx/>
                <a:latin typeface="+mj-lt"/>
                <a:ea typeface="+mn-ea"/>
                <a:cs typeface="Segoe UI" pitchFamily="34" charset="0"/>
              </a:rPr>
              <a:t>Microsoft provides </a:t>
            </a:r>
            <a:r>
              <a:rPr kumimoji="0" lang="en-US" sz="4000" b="0" i="0" u="none" strike="noStrike" kern="1200" cap="none" spc="-102" normalizeH="0" baseline="0" noProof="0">
                <a:ln w="3175">
                  <a:noFill/>
                </a:ln>
                <a:solidFill>
                  <a:schemeClr val="tx2"/>
                </a:solidFill>
                <a:effectLst/>
                <a:uLnTx/>
                <a:uFillTx/>
                <a:latin typeface="Segoe UI Semibold" panose="020B0702040204020203" pitchFamily="34" charset="0"/>
                <a:ea typeface="+mn-ea"/>
                <a:cs typeface="Segoe UI Semibold" panose="020B0702040204020203" pitchFamily="34" charset="0"/>
              </a:rPr>
              <a:t>support throughout your journey</a:t>
            </a:r>
            <a:endParaRPr kumimoji="0" lang="en-US" sz="4000" b="0" i="0" u="none" strike="noStrike" kern="1200" cap="none" spc="-102" normalizeH="0" baseline="0" noProof="0">
              <a:ln w="3175">
                <a:noFill/>
              </a:ln>
              <a:solidFill>
                <a:schemeClr val="tx1"/>
              </a:solidFill>
              <a:effectLst/>
              <a:uLnTx/>
              <a:uFillTx/>
              <a:latin typeface="+mj-lt"/>
              <a:ea typeface="+mn-ea"/>
              <a:cs typeface="Segoe UI" pitchFamily="34" charset="0"/>
            </a:endParaRPr>
          </a:p>
        </p:txBody>
      </p:sp>
      <p:pic>
        <p:nvPicPr>
          <p:cNvPr id="6" name="Picture 5" descr="A student sitting on the floor with a laptop in front of them">
            <a:extLst>
              <a:ext uri="{FF2B5EF4-FFF2-40B4-BE49-F238E27FC236}">
                <a16:creationId xmlns:a16="http://schemas.microsoft.com/office/drawing/2014/main" id="{8B12C4A2-58FA-4B0B-A5F0-AB30280FE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743898" cy="6994525"/>
          </a:xfrm>
          <a:prstGeom prst="rect">
            <a:avLst/>
          </a:prstGeom>
        </p:spPr>
      </p:pic>
      <p:sp>
        <p:nvSpPr>
          <p:cNvPr id="14" name="Rectangle 13">
            <a:extLst>
              <a:ext uri="{FF2B5EF4-FFF2-40B4-BE49-F238E27FC236}">
                <a16:creationId xmlns:a16="http://schemas.microsoft.com/office/drawing/2014/main" id="{8362FCC2-1847-4EB5-B2CD-901DB54786BB}"/>
              </a:ext>
            </a:extLst>
          </p:cNvPr>
          <p:cNvSpPr/>
          <p:nvPr/>
        </p:nvSpPr>
        <p:spPr bwMode="auto">
          <a:xfrm>
            <a:off x="6175907" y="1979432"/>
            <a:ext cx="2615695" cy="14002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1,000+</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free learning paths to help teach technology skills</a:t>
            </a:r>
          </a:p>
        </p:txBody>
      </p:sp>
      <p:sp>
        <p:nvSpPr>
          <p:cNvPr id="34" name="Rectangle 33">
            <a:extLst>
              <a:ext uri="{FF2B5EF4-FFF2-40B4-BE49-F238E27FC236}">
                <a16:creationId xmlns:a16="http://schemas.microsoft.com/office/drawing/2014/main" id="{AD76BCB9-9FFB-49DC-8311-56BDAC21C48F}"/>
              </a:ext>
            </a:extLst>
          </p:cNvPr>
          <p:cNvSpPr/>
          <p:nvPr/>
        </p:nvSpPr>
        <p:spPr bwMode="auto">
          <a:xfrm>
            <a:off x="9026237" y="1979432"/>
            <a:ext cx="2974311" cy="14002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400+</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engineers building education-</a:t>
            </a:r>
            <a:b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b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specific technologies</a:t>
            </a:r>
          </a:p>
        </p:txBody>
      </p:sp>
      <p:sp>
        <p:nvSpPr>
          <p:cNvPr id="32" name="Rectangle 31">
            <a:extLst>
              <a:ext uri="{FF2B5EF4-FFF2-40B4-BE49-F238E27FC236}">
                <a16:creationId xmlns:a16="http://schemas.microsoft.com/office/drawing/2014/main" id="{FC45382D-8124-43BF-99B5-335167A0DEB0}"/>
              </a:ext>
            </a:extLst>
          </p:cNvPr>
          <p:cNvSpPr/>
          <p:nvPr/>
        </p:nvSpPr>
        <p:spPr bwMode="auto">
          <a:xfrm>
            <a:off x="6175907" y="3609565"/>
            <a:ext cx="2615695" cy="16652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$1.2B+</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in software and services donated to 90,000+ nonprofits</a:t>
            </a:r>
          </a:p>
        </p:txBody>
      </p:sp>
      <p:sp>
        <p:nvSpPr>
          <p:cNvPr id="35" name="Rectangle 34">
            <a:extLst>
              <a:ext uri="{FF2B5EF4-FFF2-40B4-BE49-F238E27FC236}">
                <a16:creationId xmlns:a16="http://schemas.microsoft.com/office/drawing/2014/main" id="{2FBDE3B9-BC92-4AB6-A1B5-57EBB2CB1274}"/>
              </a:ext>
            </a:extLst>
          </p:cNvPr>
          <p:cNvSpPr/>
          <p:nvPr/>
        </p:nvSpPr>
        <p:spPr bwMode="auto">
          <a:xfrm>
            <a:off x="9026237" y="3609565"/>
            <a:ext cx="2974311" cy="16652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150M+</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s</a:t>
            </a:r>
            <a:r>
              <a:rPr kumimoji="0" lang="en-US" sz="1800" b="0" i="0" u="none" strike="noStrike" kern="1200" cap="none" spc="0" normalizeH="0" baseline="0" noProof="0" err="1">
                <a:ln>
                  <a:noFill/>
                </a:ln>
                <a:solidFill>
                  <a:srgbClr val="353535"/>
                </a:solidFill>
                <a:effectLst/>
                <a:uLnTx/>
                <a:uFillTx/>
                <a:latin typeface="Segoe UI Semilight"/>
                <a:ea typeface="+mn-ea"/>
                <a:cs typeface="Segoe UI Semibold" panose="020B0702040204020203" pitchFamily="34" charset="0"/>
              </a:rPr>
              <a:t>tudents</a:t>
            </a: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 faculty, and teachers using </a:t>
            </a:r>
            <a:r>
              <a:rPr kumimoji="0" lang="en-US" sz="1800" b="0" i="0" u="none" strike="noStrike" kern="1200" cap="none" spc="0" normalizeH="0" baseline="0" noProof="0" err="1">
                <a:ln>
                  <a:noFill/>
                </a:ln>
                <a:solidFill>
                  <a:srgbClr val="353535"/>
                </a:solidFill>
                <a:effectLst/>
                <a:uLnTx/>
                <a:uFillTx/>
                <a:latin typeface="Segoe UI Semilight"/>
                <a:ea typeface="+mn-ea"/>
                <a:cs typeface="Segoe UI Semibold" panose="020B0702040204020203" pitchFamily="34" charset="0"/>
              </a:rPr>
              <a:t>Microsof</a:t>
            </a: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t Education products worldwide</a:t>
            </a:r>
          </a:p>
        </p:txBody>
      </p:sp>
      <p:sp>
        <p:nvSpPr>
          <p:cNvPr id="33" name="Rectangle 32">
            <a:extLst>
              <a:ext uri="{FF2B5EF4-FFF2-40B4-BE49-F238E27FC236}">
                <a16:creationId xmlns:a16="http://schemas.microsoft.com/office/drawing/2014/main" id="{AC068894-9622-437A-B604-52CD0CBD81AC}"/>
              </a:ext>
            </a:extLst>
          </p:cNvPr>
          <p:cNvSpPr/>
          <p:nvPr/>
        </p:nvSpPr>
        <p:spPr bwMode="auto">
          <a:xfrm>
            <a:off x="6175907" y="5504691"/>
            <a:ext cx="5824641" cy="116668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110+ nonprofits</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in partnership with Microsoft to reach millions of learners</a:t>
            </a:r>
          </a:p>
        </p:txBody>
      </p:sp>
    </p:spTree>
    <p:extLst>
      <p:ext uri="{BB962C8B-B14F-4D97-AF65-F5344CB8AC3E}">
        <p14:creationId xmlns:p14="http://schemas.microsoft.com/office/powerpoint/2010/main" val="16217876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4C90562-784E-4D76-AB89-1A8E4E21919E}"/>
              </a:ext>
              <a:ext uri="{C183D7F6-B498-43B3-948B-1728B52AA6E4}">
                <adec:decorative xmlns:adec="http://schemas.microsoft.com/office/drawing/2017/decorative" val="1"/>
              </a:ext>
            </a:extLst>
          </p:cNvPr>
          <p:cNvSpPr/>
          <p:nvPr/>
        </p:nvSpPr>
        <p:spPr bwMode="auto">
          <a:xfrm>
            <a:off x="89" y="5787512"/>
            <a:ext cx="12434711" cy="1220165"/>
          </a:xfrm>
          <a:prstGeom prst="rect">
            <a:avLst/>
          </a:prstGeom>
          <a:solidFill>
            <a:schemeClr val="tx2"/>
          </a:solidFill>
          <a:ln>
            <a:noFill/>
            <a:headEnd type="none" w="med" len="med"/>
            <a:tailEnd type="none" w="med" len="med"/>
          </a:ln>
          <a:effectLst>
            <a:outerShdw blurRad="190500" dist="381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730139"/>
          </a:xfrm>
        </p:spPr>
        <p:txBody>
          <a:bodyPr/>
          <a:lstStyle/>
          <a:p>
            <a:r>
              <a:rPr lang="en-US">
                <a:solidFill>
                  <a:schemeClr val="tx2"/>
                </a:solidFill>
                <a:latin typeface="Segoe UI Semibold" panose="020B0702040204020203" pitchFamily="34" charset="0"/>
                <a:cs typeface="Segoe UI Semibold" panose="020B0702040204020203" pitchFamily="34" charset="0"/>
              </a:rPr>
              <a:t>Find the right devices </a:t>
            </a:r>
            <a:r>
              <a:rPr lang="en-US"/>
              <a:t>for your school </a:t>
            </a:r>
            <a:r>
              <a:rPr lang="en-US">
                <a:solidFill>
                  <a:schemeClr val="bg1"/>
                </a:solidFill>
              </a:rPr>
              <a:t>slide 1</a:t>
            </a:r>
          </a:p>
        </p:txBody>
      </p:sp>
      <p:graphicFrame>
        <p:nvGraphicFramePr>
          <p:cNvPr id="278" name="Table 2">
            <a:extLst>
              <a:ext uri="{FF2B5EF4-FFF2-40B4-BE49-F238E27FC236}">
                <a16:creationId xmlns:a16="http://schemas.microsoft.com/office/drawing/2014/main" id="{039CD077-F5A7-44B4-A255-0D9AD75F0CC1}"/>
              </a:ext>
            </a:extLst>
          </p:cNvPr>
          <p:cNvGraphicFramePr>
            <a:graphicFrameLocks noGrp="1"/>
          </p:cNvGraphicFramePr>
          <p:nvPr>
            <p:extLst>
              <p:ext uri="{D42A27DB-BD31-4B8C-83A1-F6EECF244321}">
                <p14:modId xmlns:p14="http://schemas.microsoft.com/office/powerpoint/2010/main" val="2383976485"/>
              </p:ext>
            </p:extLst>
          </p:nvPr>
        </p:nvGraphicFramePr>
        <p:xfrm>
          <a:off x="-8741" y="2313335"/>
          <a:ext cx="12431180" cy="1081886"/>
        </p:xfrm>
        <a:graphic>
          <a:graphicData uri="http://schemas.openxmlformats.org/drawingml/2006/table">
            <a:tbl>
              <a:tblPr firstRow="1" bandRow="1">
                <a:tableStyleId>{5C22544A-7EE6-4342-B048-85BDC9FD1C3A}</a:tableStyleId>
              </a:tblPr>
              <a:tblGrid>
                <a:gridCol w="3107795">
                  <a:extLst>
                    <a:ext uri="{9D8B030D-6E8A-4147-A177-3AD203B41FA5}">
                      <a16:colId xmlns:a16="http://schemas.microsoft.com/office/drawing/2014/main" val="3398982997"/>
                    </a:ext>
                  </a:extLst>
                </a:gridCol>
                <a:gridCol w="3107795">
                  <a:extLst>
                    <a:ext uri="{9D8B030D-6E8A-4147-A177-3AD203B41FA5}">
                      <a16:colId xmlns:a16="http://schemas.microsoft.com/office/drawing/2014/main" val="39528479"/>
                    </a:ext>
                  </a:extLst>
                </a:gridCol>
                <a:gridCol w="3107795">
                  <a:extLst>
                    <a:ext uri="{9D8B030D-6E8A-4147-A177-3AD203B41FA5}">
                      <a16:colId xmlns:a16="http://schemas.microsoft.com/office/drawing/2014/main" val="4197934073"/>
                    </a:ext>
                  </a:extLst>
                </a:gridCol>
                <a:gridCol w="3107795">
                  <a:extLst>
                    <a:ext uri="{9D8B030D-6E8A-4147-A177-3AD203B41FA5}">
                      <a16:colId xmlns:a16="http://schemas.microsoft.com/office/drawing/2014/main" val="1162122615"/>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a:solidFill>
                            <a:srgbClr val="0078D7"/>
                          </a:solidFill>
                          <a:latin typeface="Segoe UI Semibold"/>
                          <a:cs typeface="Segoe UI Semibold"/>
                        </a:rPr>
                        <a:t>Acer</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err="1">
                          <a:solidFill>
                            <a:schemeClr val="tx1"/>
                          </a:solidFill>
                          <a:latin typeface="Segoe UI Semibold" panose="020B0702040204020203" pitchFamily="34" charset="0"/>
                          <a:cs typeface="Segoe UI Semibold" panose="020B0702040204020203" pitchFamily="34" charset="0"/>
                        </a:rPr>
                        <a:t>TravelMate</a:t>
                      </a:r>
                      <a:r>
                        <a:rPr lang="en-US" sz="1000" b="0">
                          <a:solidFill>
                            <a:schemeClr val="tx1"/>
                          </a:solidFill>
                          <a:latin typeface="+mj-lt"/>
                          <a:cs typeface="Segoe UI Semibold" panose="020B0702040204020203" pitchFamily="34" charset="0"/>
                        </a:rPr>
                        <a:t> </a:t>
                      </a:r>
                      <a:r>
                        <a:rPr lang="en-US" sz="1000" b="0" kern="1200">
                          <a:solidFill>
                            <a:schemeClr val="tx1"/>
                          </a:solidFill>
                          <a:latin typeface="+mn-lt"/>
                          <a:ea typeface="+mn-ea"/>
                          <a:cs typeface="Segoe UI Semibold"/>
                        </a:rPr>
                        <a:t>B1/B1 Spin</a:t>
                      </a:r>
                    </a:p>
                    <a:p>
                      <a:pPr marL="0" marR="0" lvl="0" indent="0" algn="ctr" defTabSz="932104"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mn-lt"/>
                        <a:ea typeface="+mn-ea"/>
                        <a:cs typeface="Segoe UI Semibold"/>
                      </a:endParaRPr>
                    </a:p>
                  </a:txBody>
                  <a:tcPr marL="0" marR="0" marT="45713" marB="45713">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Acer</a:t>
                      </a:r>
                      <a:r>
                        <a:rPr lang="en-US" sz="1100" b="1">
                          <a:solidFill>
                            <a:srgbClr val="0078D7"/>
                          </a:solidFill>
                          <a:latin typeface="Segoe UI Semibold"/>
                          <a:cs typeface="Segoe UI Semibold"/>
                        </a:rPr>
                        <a:t> </a:t>
                      </a:r>
                    </a:p>
                    <a:p>
                      <a:pPr algn="ctr"/>
                      <a:r>
                        <a:rPr lang="en-US" sz="1000" b="0" kern="1200" err="1">
                          <a:solidFill>
                            <a:schemeClr val="tx1"/>
                          </a:solidFill>
                          <a:latin typeface="Segoe UI Semibold" panose="020B0702040204020203" pitchFamily="34" charset="0"/>
                          <a:ea typeface="+mn-ea"/>
                          <a:cs typeface="Segoe UI Semibold" panose="020B0702040204020203" pitchFamily="34" charset="0"/>
                        </a:rPr>
                        <a:t>TravelMate</a:t>
                      </a:r>
                      <a:r>
                        <a:rPr lang="en-US" sz="1000" b="0" kern="1200">
                          <a:solidFill>
                            <a:schemeClr val="tx1"/>
                          </a:solidFill>
                          <a:latin typeface="+mj-lt"/>
                          <a:ea typeface="+mn-ea"/>
                          <a:cs typeface="Segoe UI Semibold" panose="020B0702040204020203" pitchFamily="34" charset="0"/>
                        </a:rPr>
                        <a:t> </a:t>
                      </a:r>
                      <a:r>
                        <a:rPr lang="en-US" sz="1000" b="0" kern="1200">
                          <a:solidFill>
                            <a:schemeClr val="tx1"/>
                          </a:solidFill>
                          <a:latin typeface="+mn-lt"/>
                          <a:ea typeface="+mn-ea"/>
                          <a:cs typeface="Segoe UI Semibold"/>
                        </a:rPr>
                        <a:t>B3/B3 Spin</a:t>
                      </a:r>
                    </a:p>
                    <a:p>
                      <a:pPr algn="ct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1" kern="1200">
                          <a:solidFill>
                            <a:srgbClr val="0078D7"/>
                          </a:solidFill>
                          <a:latin typeface="Segoe UI Semibold"/>
                          <a:ea typeface="+mn-ea"/>
                          <a:cs typeface="Segoe UI Semibold"/>
                        </a:rPr>
                        <a:t>Asus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NEW Devices </a:t>
                      </a:r>
                      <a:r>
                        <a:rPr lang="en-US" sz="1000" b="0" kern="1200">
                          <a:solidFill>
                            <a:schemeClr val="tx1"/>
                          </a:solidFill>
                          <a:latin typeface="+mn-lt"/>
                          <a:ea typeface="+mn-ea"/>
                          <a:cs typeface="Segoe UI Semibold"/>
                        </a:rPr>
                        <a:t>Coming Soon</a:t>
                      </a:r>
                    </a:p>
                    <a:p>
                      <a:pPr algn="ctr">
                        <a:spcAft>
                          <a:spcPts val="0"/>
                        </a:spcAft>
                      </a:pP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1" kern="1200">
                          <a:solidFill>
                            <a:srgbClr val="0078D7"/>
                          </a:solidFill>
                          <a:latin typeface="Segoe UI Semibold"/>
                          <a:ea typeface="+mn-ea"/>
                          <a:cs typeface="Segoe UI Semibold"/>
                        </a:rPr>
                        <a:t>Asus</a:t>
                      </a:r>
                      <a:endParaRPr lang="en-US" sz="1000" b="1" kern="1200">
                        <a:solidFill>
                          <a:srgbClr val="0078D7"/>
                        </a:solidFill>
                        <a:latin typeface="Segoe UI Semibold"/>
                        <a:ea typeface="+mn-ea"/>
                        <a:cs typeface="Segoe UI Semibold"/>
                      </a:endParaRPr>
                    </a:p>
                    <a:p>
                      <a:pPr algn="ctr">
                        <a:spcAft>
                          <a:spcPts val="0"/>
                        </a:spcAft>
                      </a:pPr>
                      <a:r>
                        <a:rPr lang="en-US" sz="1000" b="0" kern="1200">
                          <a:solidFill>
                            <a:schemeClr val="tx1"/>
                          </a:solidFill>
                          <a:latin typeface="Segoe UI Semibold" panose="020B0702040204020203" pitchFamily="34" charset="0"/>
                          <a:ea typeface="+mn-ea"/>
                          <a:cs typeface="Segoe UI Semibold" panose="020B0702040204020203" pitchFamily="34" charset="0"/>
                        </a:rPr>
                        <a:t>VivoBook</a:t>
                      </a:r>
                      <a:r>
                        <a:rPr lang="en-US" sz="1000" b="0">
                          <a:solidFill>
                            <a:schemeClr val="tx1"/>
                          </a:solidFill>
                          <a:latin typeface="+mj-lt"/>
                          <a:cs typeface="Segoe UI Semibold"/>
                        </a:rPr>
                        <a:t> </a:t>
                      </a:r>
                      <a:r>
                        <a:rPr lang="en-US" sz="1000" b="0" kern="1200">
                          <a:solidFill>
                            <a:schemeClr val="tx1"/>
                          </a:solidFill>
                          <a:latin typeface="+mn-lt"/>
                          <a:ea typeface="+mn-ea"/>
                          <a:cs typeface="Segoe UI Semibold"/>
                        </a:rPr>
                        <a:t>W202</a:t>
                      </a:r>
                    </a:p>
                    <a:p>
                      <a:pPr algn="ctr">
                        <a:spcAft>
                          <a:spcPts val="0"/>
                        </a:spcAft>
                      </a:pP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Intel</a:t>
                      </a:r>
                      <a:r>
                        <a:rPr lang="en-US" sz="1000">
                          <a:solidFill>
                            <a:schemeClr val="tx1"/>
                          </a:solidFill>
                          <a:latin typeface="+mn-lt"/>
                          <a:cs typeface="Segoe UI Semibold" panose="020B0702040204020203" pitchFamily="34" charset="0"/>
                        </a:rPr>
                        <a:t>: $259+</a:t>
                      </a:r>
                    </a:p>
                  </a:txBody>
                  <a:tcPr marL="0" marR="0" marT="91427"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Intel</a:t>
                      </a:r>
                      <a:r>
                        <a:rPr lang="en-US" sz="1000">
                          <a:solidFill>
                            <a:schemeClr val="tx1"/>
                          </a:solidFill>
                          <a:latin typeface="+mn-lt"/>
                          <a:cs typeface="Segoe UI Semibold"/>
                        </a:rPr>
                        <a:t>: $239+</a:t>
                      </a: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solidFill>
                          <a:schemeClr val="tx1"/>
                        </a:solidFill>
                        <a:latin typeface="+mn-lt"/>
                        <a:cs typeface="Segoe UI Semibold"/>
                      </a:endParaRP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Segoe UI Semibold" panose="020B0702040204020203" pitchFamily="34" charset="0"/>
                          <a:ea typeface="+mn-ea"/>
                          <a:cs typeface="Segoe UI Semibold" panose="020B0702040204020203" pitchFamily="34" charset="0"/>
                        </a:rPr>
                        <a:t>Intel</a:t>
                      </a:r>
                      <a:r>
                        <a:rPr lang="en-US" sz="1000">
                          <a:solidFill>
                            <a:schemeClr val="tx1"/>
                          </a:solidFill>
                          <a:latin typeface="+mn-lt"/>
                          <a:cs typeface="Segoe UI Semibold"/>
                        </a:rPr>
                        <a:t>: $199+</a:t>
                      </a:r>
                    </a:p>
                    <a:p>
                      <a:pPr marL="0" marR="0" lvl="0" indent="0" algn="ctr" defTabSz="932104"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mn-lt"/>
                        <a:cs typeface="Segoe UI Semibold"/>
                      </a:endParaRP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graphicFrame>
        <p:nvGraphicFramePr>
          <p:cNvPr id="283" name="Table 2">
            <a:extLst>
              <a:ext uri="{FF2B5EF4-FFF2-40B4-BE49-F238E27FC236}">
                <a16:creationId xmlns:a16="http://schemas.microsoft.com/office/drawing/2014/main" id="{12EA3EA6-CAB7-441D-8E19-401F6F7C96B1}"/>
              </a:ext>
            </a:extLst>
          </p:cNvPr>
          <p:cNvGraphicFramePr>
            <a:graphicFrameLocks noGrp="1"/>
          </p:cNvGraphicFramePr>
          <p:nvPr>
            <p:extLst>
              <p:ext uri="{D42A27DB-BD31-4B8C-83A1-F6EECF244321}">
                <p14:modId xmlns:p14="http://schemas.microsoft.com/office/powerpoint/2010/main" val="1655125920"/>
              </p:ext>
            </p:extLst>
          </p:nvPr>
        </p:nvGraphicFramePr>
        <p:xfrm>
          <a:off x="91" y="4661068"/>
          <a:ext cx="12431175" cy="1081886"/>
        </p:xfrm>
        <a:graphic>
          <a:graphicData uri="http://schemas.openxmlformats.org/drawingml/2006/table">
            <a:tbl>
              <a:tblPr firstRow="1" bandRow="1">
                <a:tableStyleId>{5C22544A-7EE6-4342-B048-85BDC9FD1C3A}</a:tableStyleId>
              </a:tblPr>
              <a:tblGrid>
                <a:gridCol w="2486235">
                  <a:extLst>
                    <a:ext uri="{9D8B030D-6E8A-4147-A177-3AD203B41FA5}">
                      <a16:colId xmlns:a16="http://schemas.microsoft.com/office/drawing/2014/main" val="3398982997"/>
                    </a:ext>
                  </a:extLst>
                </a:gridCol>
                <a:gridCol w="2486235">
                  <a:extLst>
                    <a:ext uri="{9D8B030D-6E8A-4147-A177-3AD203B41FA5}">
                      <a16:colId xmlns:a16="http://schemas.microsoft.com/office/drawing/2014/main" val="39528479"/>
                    </a:ext>
                  </a:extLst>
                </a:gridCol>
                <a:gridCol w="2486235">
                  <a:extLst>
                    <a:ext uri="{9D8B030D-6E8A-4147-A177-3AD203B41FA5}">
                      <a16:colId xmlns:a16="http://schemas.microsoft.com/office/drawing/2014/main" val="4197934073"/>
                    </a:ext>
                  </a:extLst>
                </a:gridCol>
                <a:gridCol w="2486235">
                  <a:extLst>
                    <a:ext uri="{9D8B030D-6E8A-4147-A177-3AD203B41FA5}">
                      <a16:colId xmlns:a16="http://schemas.microsoft.com/office/drawing/2014/main" val="1162122615"/>
                    </a:ext>
                  </a:extLst>
                </a:gridCol>
                <a:gridCol w="2486235">
                  <a:extLst>
                    <a:ext uri="{9D8B030D-6E8A-4147-A177-3AD203B41FA5}">
                      <a16:colId xmlns:a16="http://schemas.microsoft.com/office/drawing/2014/main" val="20185284"/>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Dell</a:t>
                      </a:r>
                      <a:r>
                        <a:rPr lang="en-US" sz="1100" b="1" kern="1200">
                          <a:solidFill>
                            <a:srgbClr val="0078D7"/>
                          </a:solidFill>
                          <a:latin typeface="Segoe UI Semibold"/>
                          <a:ea typeface="+mn-ea"/>
                          <a:cs typeface="Segoe UI Semibold"/>
                        </a:rPr>
                        <a:t> </a:t>
                      </a:r>
                      <a:endParaRPr lang="en-US" sz="1000" b="1" kern="1200">
                        <a:solidFill>
                          <a:srgbClr val="0078D7"/>
                        </a:solidFill>
                        <a:latin typeface="Segoe UI Semibold"/>
                        <a:ea typeface="+mn-ea"/>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Latitude</a:t>
                      </a:r>
                      <a:r>
                        <a:rPr lang="en-US" sz="1000" b="1" kern="1200">
                          <a:solidFill>
                            <a:srgbClr val="0078D7"/>
                          </a:solidFill>
                          <a:latin typeface="Segoe UI Semibold"/>
                          <a:ea typeface="+mn-ea"/>
                          <a:cs typeface="Segoe UI Semibold"/>
                        </a:rPr>
                        <a:t> </a:t>
                      </a:r>
                      <a:r>
                        <a:rPr lang="en-US" sz="1000" b="0" kern="1200">
                          <a:solidFill>
                            <a:schemeClr val="tx1"/>
                          </a:solidFill>
                          <a:latin typeface="+mn-lt"/>
                          <a:ea typeface="+mn-ea"/>
                          <a:cs typeface="Segoe UI Semibold"/>
                        </a:rPr>
                        <a:t>3190/3190 2-in-1</a:t>
                      </a:r>
                    </a:p>
                  </a:txBody>
                  <a:tcPr marL="0" marR="0" marT="45713" marB="45713">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Dell</a:t>
                      </a:r>
                      <a:r>
                        <a:rPr lang="en-US" sz="1000" b="1" kern="1200">
                          <a:solidFill>
                            <a:srgbClr val="0078D7"/>
                          </a:solidFill>
                          <a:latin typeface="Segoe UI Semibold"/>
                          <a:ea typeface="+mn-ea"/>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Latitude</a:t>
                      </a:r>
                      <a:r>
                        <a:rPr lang="en-US" sz="1000" b="1" kern="1200">
                          <a:solidFill>
                            <a:srgbClr val="0078D7"/>
                          </a:solidFill>
                          <a:latin typeface="Segoe UI Semibold"/>
                          <a:ea typeface="+mn-ea"/>
                          <a:cs typeface="Segoe UI Semibold"/>
                        </a:rPr>
                        <a:t> </a:t>
                      </a:r>
                      <a:r>
                        <a:rPr lang="en-US" sz="1000" b="0" kern="1200">
                          <a:solidFill>
                            <a:schemeClr val="tx1"/>
                          </a:solidFill>
                          <a:latin typeface="+mn-lt"/>
                          <a:ea typeface="+mn-ea"/>
                          <a:cs typeface="Segoe UI Semibold"/>
                        </a:rPr>
                        <a:t>3310/3310 2-in-1</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Stream 11 Pro </a:t>
                      </a:r>
                      <a:r>
                        <a:rPr lang="en-US" sz="1000" b="0" kern="1200">
                          <a:solidFill>
                            <a:schemeClr val="tx1"/>
                          </a:solidFill>
                          <a:latin typeface="+mn-lt"/>
                          <a:ea typeface="+mn-ea"/>
                          <a:cs typeface="Segoe UI Semibold"/>
                        </a:rPr>
                        <a:t>G5 EE</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endParaRPr lang="en-US" sz="1000" b="1">
                        <a:solidFill>
                          <a:srgbClr val="0078D7"/>
                        </a:solidFill>
                        <a:latin typeface="Segoe UI Semibold"/>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ProBook x360 11 EE G6</a:t>
                      </a:r>
                    </a:p>
                    <a:p>
                      <a:pPr algn="ct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245 </a:t>
                      </a:r>
                      <a:r>
                        <a:rPr lang="en-US" sz="1000" b="0" kern="1200">
                          <a:solidFill>
                            <a:schemeClr val="tx1"/>
                          </a:solidFill>
                          <a:latin typeface="+mn-lt"/>
                          <a:ea typeface="+mn-ea"/>
                          <a:cs typeface="Segoe UI Semibold"/>
                        </a:rPr>
                        <a:t>(AMD)</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Intel: </a:t>
                      </a:r>
                      <a:r>
                        <a:rPr lang="en-US" sz="1000" kern="1200">
                          <a:solidFill>
                            <a:schemeClr val="tx1"/>
                          </a:solidFill>
                          <a:latin typeface="+mn-lt"/>
                          <a:ea typeface="+mn-ea"/>
                          <a:cs typeface="Segoe UI Semibold" panose="020B0702040204020203" pitchFamily="34" charset="0"/>
                        </a:rPr>
                        <a:t>$249+</a:t>
                      </a:r>
                    </a:p>
                  </a:txBody>
                  <a:tcPr marL="0" marR="0" marT="0" marB="45713"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Intel: </a:t>
                      </a:r>
                      <a:r>
                        <a:rPr lang="en-US" sz="1000" kern="1200">
                          <a:solidFill>
                            <a:schemeClr val="tx1"/>
                          </a:solidFill>
                          <a:latin typeface="+mn-lt"/>
                          <a:ea typeface="+mn-ea"/>
                          <a:cs typeface="Segoe UI Semibold" panose="020B0702040204020203" pitchFamily="34" charset="0"/>
                        </a:rPr>
                        <a:t>$299+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chemeClr val="tx1"/>
                          </a:solidFill>
                          <a:latin typeface="Segoe UI Semibold"/>
                          <a:cs typeface="Segoe UI Semibold"/>
                        </a:rPr>
                        <a:t>Intel: </a:t>
                      </a:r>
                      <a:r>
                        <a:rPr lang="en-US" sz="1000" kern="1200">
                          <a:solidFill>
                            <a:schemeClr val="tx1"/>
                          </a:solidFill>
                          <a:latin typeface="+mn-lt"/>
                          <a:ea typeface="+mn-ea"/>
                          <a:cs typeface="Segoe UI Semibold" panose="020B0702040204020203" pitchFamily="34" charset="0"/>
                        </a:rPr>
                        <a:t>$239+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Segoe UI Semibold" panose="020B0702040204020203" pitchFamily="34" charset="0"/>
                        </a:rPr>
                        <a:t>$329+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a:cs typeface="Segoe UI Semibold"/>
                        </a:rPr>
                        <a:t>AMD: </a:t>
                      </a:r>
                      <a:r>
                        <a:rPr lang="en-US" sz="1000" kern="1200">
                          <a:solidFill>
                            <a:schemeClr val="tx1"/>
                          </a:solidFill>
                          <a:latin typeface="+mn-lt"/>
                          <a:ea typeface="+mn-ea"/>
                          <a:cs typeface="Segoe UI Semibold" panose="020B0702040204020203" pitchFamily="34" charset="0"/>
                        </a:rPr>
                        <a:t>$329+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graphicFrame>
        <p:nvGraphicFramePr>
          <p:cNvPr id="24" name="Table 416">
            <a:extLst>
              <a:ext uri="{FF2B5EF4-FFF2-40B4-BE49-F238E27FC236}">
                <a16:creationId xmlns:a16="http://schemas.microsoft.com/office/drawing/2014/main" id="{2CA8B193-8630-40EC-8560-985EC498883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64861056"/>
              </p:ext>
            </p:extLst>
          </p:nvPr>
        </p:nvGraphicFramePr>
        <p:xfrm>
          <a:off x="87" y="6259608"/>
          <a:ext cx="12434708" cy="448148"/>
        </p:xfrm>
        <a:graphic>
          <a:graphicData uri="http://schemas.openxmlformats.org/drawingml/2006/table">
            <a:tbl>
              <a:tblPr firstRow="1" bandRow="1">
                <a:tableStyleId>{5C22544A-7EE6-4342-B048-85BDC9FD1C3A}</a:tableStyleId>
              </a:tblPr>
              <a:tblGrid>
                <a:gridCol w="956516">
                  <a:extLst>
                    <a:ext uri="{9D8B030D-6E8A-4147-A177-3AD203B41FA5}">
                      <a16:colId xmlns:a16="http://schemas.microsoft.com/office/drawing/2014/main" val="2926525858"/>
                    </a:ext>
                  </a:extLst>
                </a:gridCol>
                <a:gridCol w="956516">
                  <a:extLst>
                    <a:ext uri="{9D8B030D-6E8A-4147-A177-3AD203B41FA5}">
                      <a16:colId xmlns:a16="http://schemas.microsoft.com/office/drawing/2014/main" val="419483106"/>
                    </a:ext>
                  </a:extLst>
                </a:gridCol>
                <a:gridCol w="956516">
                  <a:extLst>
                    <a:ext uri="{9D8B030D-6E8A-4147-A177-3AD203B41FA5}">
                      <a16:colId xmlns:a16="http://schemas.microsoft.com/office/drawing/2014/main" val="4256894392"/>
                    </a:ext>
                  </a:extLst>
                </a:gridCol>
                <a:gridCol w="956516">
                  <a:extLst>
                    <a:ext uri="{9D8B030D-6E8A-4147-A177-3AD203B41FA5}">
                      <a16:colId xmlns:a16="http://schemas.microsoft.com/office/drawing/2014/main" val="999496664"/>
                    </a:ext>
                  </a:extLst>
                </a:gridCol>
                <a:gridCol w="956516">
                  <a:extLst>
                    <a:ext uri="{9D8B030D-6E8A-4147-A177-3AD203B41FA5}">
                      <a16:colId xmlns:a16="http://schemas.microsoft.com/office/drawing/2014/main" val="672864849"/>
                    </a:ext>
                  </a:extLst>
                </a:gridCol>
                <a:gridCol w="956516">
                  <a:extLst>
                    <a:ext uri="{9D8B030D-6E8A-4147-A177-3AD203B41FA5}">
                      <a16:colId xmlns:a16="http://schemas.microsoft.com/office/drawing/2014/main" val="1976416070"/>
                    </a:ext>
                  </a:extLst>
                </a:gridCol>
                <a:gridCol w="956516">
                  <a:extLst>
                    <a:ext uri="{9D8B030D-6E8A-4147-A177-3AD203B41FA5}">
                      <a16:colId xmlns:a16="http://schemas.microsoft.com/office/drawing/2014/main" val="629464174"/>
                    </a:ext>
                  </a:extLst>
                </a:gridCol>
                <a:gridCol w="956516">
                  <a:extLst>
                    <a:ext uri="{9D8B030D-6E8A-4147-A177-3AD203B41FA5}">
                      <a16:colId xmlns:a16="http://schemas.microsoft.com/office/drawing/2014/main" val="1903279566"/>
                    </a:ext>
                  </a:extLst>
                </a:gridCol>
                <a:gridCol w="956516">
                  <a:extLst>
                    <a:ext uri="{9D8B030D-6E8A-4147-A177-3AD203B41FA5}">
                      <a16:colId xmlns:a16="http://schemas.microsoft.com/office/drawing/2014/main" val="3515711276"/>
                    </a:ext>
                  </a:extLst>
                </a:gridCol>
                <a:gridCol w="956516">
                  <a:extLst>
                    <a:ext uri="{9D8B030D-6E8A-4147-A177-3AD203B41FA5}">
                      <a16:colId xmlns:a16="http://schemas.microsoft.com/office/drawing/2014/main" val="3973840213"/>
                    </a:ext>
                  </a:extLst>
                </a:gridCol>
                <a:gridCol w="956516">
                  <a:extLst>
                    <a:ext uri="{9D8B030D-6E8A-4147-A177-3AD203B41FA5}">
                      <a16:colId xmlns:a16="http://schemas.microsoft.com/office/drawing/2014/main" val="2766551188"/>
                    </a:ext>
                  </a:extLst>
                </a:gridCol>
                <a:gridCol w="956516">
                  <a:extLst>
                    <a:ext uri="{9D8B030D-6E8A-4147-A177-3AD203B41FA5}">
                      <a16:colId xmlns:a16="http://schemas.microsoft.com/office/drawing/2014/main" val="2234175323"/>
                    </a:ext>
                  </a:extLst>
                </a:gridCol>
                <a:gridCol w="956516">
                  <a:extLst>
                    <a:ext uri="{9D8B030D-6E8A-4147-A177-3AD203B41FA5}">
                      <a16:colId xmlns:a16="http://schemas.microsoft.com/office/drawing/2014/main" val="1843979547"/>
                    </a:ext>
                  </a:extLst>
                </a:gridCol>
              </a:tblGrid>
              <a:tr h="448148">
                <a:tc>
                  <a:txBody>
                    <a:bodyPr/>
                    <a:lstStyle/>
                    <a:p>
                      <a:pPr marL="0" marR="0" indent="0" algn="ctr" rtl="0" eaLnBrk="1" fontAlgn="auto" latinLnBrk="0" hangingPunct="1">
                        <a:spcBef>
                          <a:spcPts val="0"/>
                        </a:spcBef>
                        <a:spcAft>
                          <a:spcPts val="0"/>
                        </a:spcAft>
                      </a:pPr>
                      <a:r>
                        <a:rPr lang="en-US" sz="800" b="0" u="none" strike="noStrike">
                          <a:effectLst/>
                        </a:rPr>
                        <a:t>All day </a:t>
                      </a:r>
                    </a:p>
                    <a:p>
                      <a:pPr marL="0" marR="0" indent="0" algn="ctr" rtl="0" eaLnBrk="1" fontAlgn="auto" latinLnBrk="0" hangingPunct="1">
                        <a:spcBef>
                          <a:spcPts val="0"/>
                        </a:spcBef>
                        <a:spcAft>
                          <a:spcPts val="0"/>
                        </a:spcAft>
                      </a:pPr>
                      <a:r>
                        <a:rPr lang="en-US" sz="800" b="0" u="none" strike="noStrike">
                          <a:effectLst/>
                        </a:rPr>
                        <a:t>battery life</a:t>
                      </a:r>
                      <a:endParaRPr lang="en-US" sz="800" b="0" i="0" u="none" strike="noStrike">
                        <a:effectLst/>
                        <a:latin typeface="Arial" panose="020B0604020202020204" pitchFamily="34" charset="0"/>
                      </a:endParaRPr>
                    </a:p>
                  </a:txBody>
                  <a:tcPr marL="77322" marR="77322" marT="38662" marB="38662">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Rugged </a:t>
                      </a:r>
                    </a:p>
                    <a:p>
                      <a:pPr marL="0" marR="0" indent="0" algn="ctr" rtl="0" eaLnBrk="1" fontAlgn="auto" latinLnBrk="0" hangingPunct="1">
                        <a:spcBef>
                          <a:spcPts val="0"/>
                        </a:spcBef>
                        <a:spcAft>
                          <a:spcPts val="0"/>
                        </a:spcAft>
                      </a:pPr>
                      <a:r>
                        <a:rPr lang="en-US" sz="800" b="0" u="none" strike="noStrike">
                          <a:effectLst/>
                        </a:rPr>
                        <a:t>Design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Fast</a:t>
                      </a:r>
                      <a:br>
                        <a:rPr lang="en-US" sz="800" b="0" u="none" strike="noStrike">
                          <a:effectLst/>
                        </a:rPr>
                      </a:br>
                      <a:r>
                        <a:rPr lang="en-US" sz="800" b="0" u="none" strike="noStrike">
                          <a:effectLst/>
                        </a:rPr>
                        <a:t>Resume</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effectLst/>
                        </a:rPr>
                        <a:t>Windows Hello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USB </a:t>
                      </a:r>
                    </a:p>
                    <a:p>
                      <a:pPr marL="0" marR="0" indent="0" algn="ctr" rtl="0" eaLnBrk="1" fontAlgn="auto" latinLnBrk="0" hangingPunct="1">
                        <a:spcBef>
                          <a:spcPts val="0"/>
                        </a:spcBef>
                        <a:spcAft>
                          <a:spcPts val="0"/>
                        </a:spcAft>
                      </a:pPr>
                      <a:r>
                        <a:rPr lang="en-US" sz="800" b="0" u="none" strike="noStrike">
                          <a:effectLst/>
                        </a:rPr>
                        <a:t>type C </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Good to Go indicator</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Touch display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Quality</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Mic</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FHD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Cellular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option</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Pen Garage</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&amp; Charging</a:t>
                      </a:r>
                    </a:p>
                  </a:txBody>
                  <a:tcPr marL="77322" marR="77322" marT="38662" marB="38662">
                    <a:lnL w="63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Windows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Ink Option</a:t>
                      </a:r>
                    </a:p>
                  </a:txBody>
                  <a:tcPr marL="77322" marR="77322" marT="38662" marB="3866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046473"/>
                  </a:ext>
                </a:extLst>
              </a:tr>
            </a:tbl>
          </a:graphicData>
        </a:graphic>
      </p:graphicFrame>
      <p:pic>
        <p:nvPicPr>
          <p:cNvPr id="271" name="Picture 2">
            <a:extLst>
              <a:ext uri="{FF2B5EF4-FFF2-40B4-BE49-F238E27FC236}">
                <a16:creationId xmlns:a16="http://schemas.microsoft.com/office/drawing/2014/main" id="{BE13C90D-99D2-412D-8335-39E58FD69CBF}"/>
              </a:ext>
              <a:ext uri="{C183D7F6-B498-43B3-948B-1728B52AA6E4}">
                <adec:decorative xmlns:adec="http://schemas.microsoft.com/office/drawing/2017/decorative" val="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527" y="964284"/>
            <a:ext cx="1767413" cy="1399202"/>
          </a:xfrm>
          <a:prstGeom prst="rect">
            <a:avLst/>
          </a:prstGeom>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2" name="Picture 271">
            <a:extLst>
              <a:ext uri="{FF2B5EF4-FFF2-40B4-BE49-F238E27FC236}">
                <a16:creationId xmlns:a16="http://schemas.microsoft.com/office/drawing/2014/main" id="{B33C70B4-616F-49A4-BFE5-902F4AA2D508}"/>
              </a:ext>
              <a:ext uri="{C183D7F6-B498-43B3-948B-1728B52AA6E4}">
                <adec:decorative xmlns:adec="http://schemas.microsoft.com/office/drawing/2017/decorative" val="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98282" y="1155592"/>
            <a:ext cx="1328128" cy="1016587"/>
          </a:xfrm>
          <a:prstGeom prst="rect">
            <a:avLst/>
          </a:prstGeom>
          <a:effectLst>
            <a:outerShdw blurRad="76200" dir="18900000" sy="23000" kx="-1200000" algn="bl" rotWithShape="0">
              <a:prstClr val="black">
                <a:alpha val="20000"/>
              </a:prstClr>
            </a:outerShdw>
          </a:effectLst>
        </p:spPr>
      </p:pic>
      <p:pic>
        <p:nvPicPr>
          <p:cNvPr id="273" name="Picture 272">
            <a:extLst>
              <a:ext uri="{FF2B5EF4-FFF2-40B4-BE49-F238E27FC236}">
                <a16:creationId xmlns:a16="http://schemas.microsoft.com/office/drawing/2014/main" id="{76167C2F-EC3B-4A3D-AC9E-2D9CAF5FA80F}"/>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9804" b="89804" l="3667" r="97000">
                        <a14:foregroundMark x1="5333" y1="17647" x2="7333" y2="37647"/>
                        <a14:foregroundMark x1="7333" y1="37647" x2="11667" y2="39608"/>
                        <a14:foregroundMark x1="17000" y1="73725" x2="48667" y2="88235"/>
                        <a14:foregroundMark x1="48667" y1="88235" x2="86667" y2="78039"/>
                        <a14:foregroundMark x1="86667" y1="78039" x2="79333" y2="58824"/>
                        <a14:foregroundMark x1="79333" y1="58824" x2="60333" y2="54510"/>
                        <a14:foregroundMark x1="90000" y1="67059" x2="90000" y2="67059"/>
                        <a14:foregroundMark x1="94333" y1="67059" x2="94333" y2="67059"/>
                        <a14:foregroundMark x1="94333" y1="66275" x2="94333" y2="66275"/>
                        <a14:foregroundMark x1="94333" y1="66275" x2="94333" y2="66275"/>
                        <a14:foregroundMark x1="93333" y1="64706" x2="93333" y2="64706"/>
                        <a14:foregroundMark x1="93333" y1="64706" x2="93333" y2="64706"/>
                        <a14:foregroundMark x1="93333" y1="64706" x2="93333" y2="64706"/>
                        <a14:foregroundMark x1="93333" y1="64706" x2="93333" y2="64706"/>
                        <a14:foregroundMark x1="93000" y1="64706" x2="93000" y2="64706"/>
                        <a14:foregroundMark x1="89333" y1="61961" x2="89333" y2="61961"/>
                        <a14:foregroundMark x1="89333" y1="61961" x2="89333" y2="61961"/>
                        <a14:foregroundMark x1="88333" y1="61961" x2="88333" y2="61961"/>
                        <a14:foregroundMark x1="78333" y1="59608" x2="90667" y2="61569"/>
                        <a14:foregroundMark x1="91667" y1="62353" x2="97000" y2="63922"/>
                        <a14:foregroundMark x1="97000" y1="65882" x2="91667" y2="70980"/>
                        <a14:foregroundMark x1="94333" y1="69020" x2="84667" y2="75294"/>
                        <a14:foregroundMark x1="14667" y1="70980" x2="8667" y2="40784"/>
                        <a14:foregroundMark x1="7333" y1="37647" x2="12667" y2="65098"/>
                        <a14:foregroundMark x1="5333" y1="32157" x2="3667" y2="15686"/>
                        <a14:foregroundMark x1="3667" y1="15686" x2="21000" y2="14118"/>
                        <a14:foregroundMark x1="21000" y1="14118" x2="50667" y2="16078"/>
                        <a14:foregroundMark x1="8000" y1="12941" x2="8000" y2="12941"/>
                        <a14:foregroundMark x1="6667" y1="14118" x2="6667" y2="14118"/>
                        <a14:foregroundMark x1="6333" y1="14118" x2="6333" y2="14118"/>
                        <a14:foregroundMark x1="5667" y1="14510" x2="5667" y2="14510"/>
                        <a14:foregroundMark x1="5333" y1="14510" x2="5333" y2="14510"/>
                        <a14:foregroundMark x1="9667" y1="15294" x2="9667" y2="15294"/>
                        <a14:foregroundMark x1="10667" y1="14510" x2="10667" y2="14510"/>
                        <a14:foregroundMark x1="10667" y1="14510" x2="10667" y2="14510"/>
                        <a14:foregroundMark x1="50667" y1="18824" x2="50667" y2="18824"/>
                        <a14:foregroundMark x1="50667" y1="20000" x2="50667" y2="20000"/>
                        <a14:foregroundMark x1="52333" y1="23137" x2="52333" y2="23137"/>
                        <a14:foregroundMark x1="52333" y1="23137" x2="52333" y2="23137"/>
                        <a14:foregroundMark x1="50667" y1="18039" x2="60333" y2="53333"/>
                      </a14:backgroundRemoval>
                    </a14:imgEffect>
                  </a14:imgLayer>
                </a14:imgProps>
              </a:ext>
              <a:ext uri="{28A0092B-C50C-407E-A947-70E740481C1C}">
                <a14:useLocalDpi xmlns:a14="http://schemas.microsoft.com/office/drawing/2010/main"/>
              </a:ext>
            </a:extLst>
          </a:blip>
          <a:stretch>
            <a:fillRect/>
          </a:stretch>
        </p:blipFill>
        <p:spPr>
          <a:xfrm>
            <a:off x="5543132" y="3613087"/>
            <a:ext cx="1340704" cy="1139599"/>
          </a:xfrm>
          <a:prstGeom prst="rect">
            <a:avLst/>
          </a:prstGeom>
          <a:effectLst>
            <a:outerShdw blurRad="76200" dist="114300" dir="18900000" sy="23000" kx="-1200000" algn="bl" rotWithShape="0">
              <a:prstClr val="black">
                <a:alpha val="20000"/>
              </a:prstClr>
            </a:outerShdw>
          </a:effectLst>
        </p:spPr>
      </p:pic>
      <p:pic>
        <p:nvPicPr>
          <p:cNvPr id="275" name="Picture 274">
            <a:extLst>
              <a:ext uri="{FF2B5EF4-FFF2-40B4-BE49-F238E27FC236}">
                <a16:creationId xmlns:a16="http://schemas.microsoft.com/office/drawing/2014/main" id="{1DF2DA35-65AC-47D6-B533-307ADB2A6D27}"/>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9840" y="3648666"/>
            <a:ext cx="1367818" cy="911879"/>
          </a:xfrm>
          <a:prstGeom prst="rect">
            <a:avLst/>
          </a:prstGeom>
          <a:effectLst>
            <a:outerShdw blurRad="76200" dir="18900000" sy="23000" kx="-1200000" algn="bl" rotWithShape="0">
              <a:prstClr val="black">
                <a:alpha val="20000"/>
              </a:prstClr>
            </a:outerShdw>
          </a:effectLst>
        </p:spPr>
      </p:pic>
      <p:pic>
        <p:nvPicPr>
          <p:cNvPr id="277" name="Picture 276">
            <a:extLst>
              <a:ext uri="{FF2B5EF4-FFF2-40B4-BE49-F238E27FC236}">
                <a16:creationId xmlns:a16="http://schemas.microsoft.com/office/drawing/2014/main" id="{EA610A63-6800-411D-9B2E-72557B56A226}"/>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45378" y="3596627"/>
            <a:ext cx="1420134" cy="980612"/>
          </a:xfrm>
          <a:prstGeom prst="rect">
            <a:avLst/>
          </a:prstGeom>
          <a:effectLst>
            <a:outerShdw blurRad="76200" dir="18900000" sy="23000" kx="-1200000" algn="bl" rotWithShape="0">
              <a:prstClr val="black">
                <a:alpha val="20000"/>
              </a:prstClr>
            </a:outerShdw>
          </a:effectLst>
        </p:spPr>
      </p:pic>
      <p:pic>
        <p:nvPicPr>
          <p:cNvPr id="276" name="Picture 275">
            <a:extLst>
              <a:ext uri="{FF2B5EF4-FFF2-40B4-BE49-F238E27FC236}">
                <a16:creationId xmlns:a16="http://schemas.microsoft.com/office/drawing/2014/main" id="{F168E6D7-5647-44F7-A1E5-C52B2E264788}"/>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4229" y="3794220"/>
            <a:ext cx="1119004" cy="746002"/>
          </a:xfrm>
          <a:prstGeom prst="rect">
            <a:avLst/>
          </a:prstGeom>
          <a:effectLst>
            <a:outerShdw blurRad="76200" dir="18900000" sy="23000" kx="-1200000" algn="bl" rotWithShape="0">
              <a:prstClr val="black">
                <a:alpha val="20000"/>
              </a:prstClr>
            </a:outerShdw>
          </a:effectLst>
        </p:spPr>
      </p:pic>
      <p:sp>
        <p:nvSpPr>
          <p:cNvPr id="25" name="Microphone_E720">
            <a:extLst>
              <a:ext uri="{FF2B5EF4-FFF2-40B4-BE49-F238E27FC236}">
                <a16:creationId xmlns:a16="http://schemas.microsoft.com/office/drawing/2014/main" id="{9D2B0FFE-4F43-4A1F-A838-6E064CDBD285}"/>
              </a:ext>
              <a:ext uri="{C183D7F6-B498-43B3-948B-1728B52AA6E4}">
                <adec:decorative xmlns:adec="http://schemas.microsoft.com/office/drawing/2017/decorative" val="1"/>
              </a:ext>
            </a:extLst>
          </p:cNvPr>
          <p:cNvSpPr>
            <a:spLocks noChangeAspect="1" noEditPoints="1"/>
          </p:cNvSpPr>
          <p:nvPr/>
        </p:nvSpPr>
        <p:spPr bwMode="auto">
          <a:xfrm>
            <a:off x="7113809" y="6063243"/>
            <a:ext cx="103890" cy="155911"/>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26" name="Graphic 25">
            <a:extLst>
              <a:ext uri="{FF2B5EF4-FFF2-40B4-BE49-F238E27FC236}">
                <a16:creationId xmlns:a16="http://schemas.microsoft.com/office/drawing/2014/main" id="{BBE83964-0AC2-4D86-8FD7-51F81538724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22786" y="6047653"/>
            <a:ext cx="127560" cy="187088"/>
          </a:xfrm>
          <a:prstGeom prst="rect">
            <a:avLst/>
          </a:prstGeom>
        </p:spPr>
      </p:pic>
      <p:sp>
        <p:nvSpPr>
          <p:cNvPr id="27" name="Freeform 110">
            <a:extLst>
              <a:ext uri="{FF2B5EF4-FFF2-40B4-BE49-F238E27FC236}">
                <a16:creationId xmlns:a16="http://schemas.microsoft.com/office/drawing/2014/main" id="{E474EA5D-1DAC-4C99-BA7C-66AF90E027FE}"/>
              </a:ext>
              <a:ext uri="{C183D7F6-B498-43B3-948B-1728B52AA6E4}">
                <adec:decorative xmlns:adec="http://schemas.microsoft.com/office/drawing/2017/decorative" val="1"/>
              </a:ext>
            </a:extLst>
          </p:cNvPr>
          <p:cNvSpPr>
            <a:spLocks noChangeAspect="1" noEditPoints="1"/>
          </p:cNvSpPr>
          <p:nvPr/>
        </p:nvSpPr>
        <p:spPr bwMode="black">
          <a:xfrm>
            <a:off x="428313" y="6060673"/>
            <a:ext cx="85873" cy="161051"/>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2184" tIns="137747" rIns="172184" bIns="137747" numCol="1" spcCol="0" rtlCol="0" fromWordArt="0" anchor="t" anchorCtr="0" forceAA="0" compatLnSpc="1">
            <a:prstTxWarp prst="textNoShape">
              <a:avLst/>
            </a:prstTxWarp>
            <a:noAutofit/>
          </a:bodyPr>
          <a:lstStyle/>
          <a:p>
            <a:pPr algn="ctr" defTabSz="877598" fontAlgn="base">
              <a:spcBef>
                <a:spcPct val="0"/>
              </a:spcBef>
              <a:spcAft>
                <a:spcPct val="0"/>
              </a:spcAft>
              <a:defRPr/>
            </a:pPr>
            <a:endParaRPr lang="en-US" sz="1921">
              <a:solidFill>
                <a:schemeClr val="tx1"/>
              </a:solidFill>
              <a:latin typeface="Segoe UI"/>
              <a:ea typeface="Segoe UI" pitchFamily="34" charset="0"/>
              <a:cs typeface="Segoe UI" pitchFamily="34" charset="0"/>
            </a:endParaRPr>
          </a:p>
        </p:txBody>
      </p:sp>
      <p:grpSp>
        <p:nvGrpSpPr>
          <p:cNvPr id="28" name="Graphic 305">
            <a:extLst>
              <a:ext uri="{FF2B5EF4-FFF2-40B4-BE49-F238E27FC236}">
                <a16:creationId xmlns:a16="http://schemas.microsoft.com/office/drawing/2014/main" id="{852AA523-445F-48EE-8FAA-48240F9CBF2F}"/>
              </a:ext>
              <a:ext uri="{C183D7F6-B498-43B3-948B-1728B52AA6E4}">
                <adec:decorative xmlns:adec="http://schemas.microsoft.com/office/drawing/2017/decorative" val="1"/>
              </a:ext>
            </a:extLst>
          </p:cNvPr>
          <p:cNvGrpSpPr/>
          <p:nvPr/>
        </p:nvGrpSpPr>
        <p:grpSpPr>
          <a:xfrm>
            <a:off x="4186971" y="6106482"/>
            <a:ext cx="209631" cy="69430"/>
            <a:chOff x="3845953" y="3735365"/>
            <a:chExt cx="142873" cy="47319"/>
          </a:xfrm>
          <a:solidFill>
            <a:schemeClr val="bg1"/>
          </a:solidFill>
        </p:grpSpPr>
        <p:sp>
          <p:nvSpPr>
            <p:cNvPr id="29" name="Freeform: Shape 28">
              <a:extLst>
                <a:ext uri="{FF2B5EF4-FFF2-40B4-BE49-F238E27FC236}">
                  <a16:creationId xmlns:a16="http://schemas.microsoft.com/office/drawing/2014/main" id="{B8A7870A-BB72-45F6-845C-FA6E3F02A247}"/>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grpFill/>
            <a:ln w="5334" cap="flat">
              <a:noFill/>
              <a:prstDash val="solid"/>
              <a:miter/>
            </a:ln>
          </p:spPr>
          <p:txBody>
            <a:bodyPr rtlCol="0" anchor="ctr"/>
            <a:lstStyle/>
            <a:p>
              <a:endParaRPr lang="en-US" sz="1764"/>
            </a:p>
          </p:txBody>
        </p:sp>
        <p:sp>
          <p:nvSpPr>
            <p:cNvPr id="30" name="Freeform: Shape 29">
              <a:extLst>
                <a:ext uri="{FF2B5EF4-FFF2-40B4-BE49-F238E27FC236}">
                  <a16:creationId xmlns:a16="http://schemas.microsoft.com/office/drawing/2014/main" id="{35039AD5-7F5D-4F84-8007-40B62D2C799A}"/>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grpFill/>
            <a:ln w="5334" cap="flat">
              <a:noFill/>
              <a:prstDash val="solid"/>
              <a:miter/>
            </a:ln>
          </p:spPr>
          <p:txBody>
            <a:bodyPr rtlCol="0" anchor="ctr"/>
            <a:lstStyle/>
            <a:p>
              <a:endParaRPr lang="en-US" sz="1764"/>
            </a:p>
          </p:txBody>
        </p:sp>
      </p:grpSp>
      <p:pic>
        <p:nvPicPr>
          <p:cNvPr id="31" name="Graphic 30">
            <a:extLst>
              <a:ext uri="{FF2B5EF4-FFF2-40B4-BE49-F238E27FC236}">
                <a16:creationId xmlns:a16="http://schemas.microsoft.com/office/drawing/2014/main" id="{50C06440-52EC-4D6C-B9C4-CDB77FBD320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58422" y="6031485"/>
            <a:ext cx="205711" cy="219425"/>
          </a:xfrm>
          <a:prstGeom prst="rect">
            <a:avLst/>
          </a:prstGeom>
        </p:spPr>
      </p:pic>
      <p:pic>
        <p:nvPicPr>
          <p:cNvPr id="32" name="Graphic 31">
            <a:extLst>
              <a:ext uri="{FF2B5EF4-FFF2-40B4-BE49-F238E27FC236}">
                <a16:creationId xmlns:a16="http://schemas.microsoft.com/office/drawing/2014/main" id="{2410A049-F11D-4AB4-9D3C-3E2740B2F059}"/>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6797" y="6058224"/>
            <a:ext cx="174748" cy="165946"/>
          </a:xfrm>
          <a:prstGeom prst="rect">
            <a:avLst/>
          </a:prstGeom>
        </p:spPr>
      </p:pic>
      <p:sp>
        <p:nvSpPr>
          <p:cNvPr id="33" name="Stopwatch_E916">
            <a:extLst>
              <a:ext uri="{FF2B5EF4-FFF2-40B4-BE49-F238E27FC236}">
                <a16:creationId xmlns:a16="http://schemas.microsoft.com/office/drawing/2014/main" id="{A159A84B-3B5C-4F63-8CC5-1BFE84980162}"/>
              </a:ext>
              <a:ext uri="{C183D7F6-B498-43B3-948B-1728B52AA6E4}">
                <adec:decorative xmlns:adec="http://schemas.microsoft.com/office/drawing/2017/decorative" val="1"/>
              </a:ext>
            </a:extLst>
          </p:cNvPr>
          <p:cNvSpPr>
            <a:spLocks noChangeAspect="1" noEditPoints="1"/>
          </p:cNvSpPr>
          <p:nvPr/>
        </p:nvSpPr>
        <p:spPr bwMode="auto">
          <a:xfrm>
            <a:off x="2330176" y="6066536"/>
            <a:ext cx="132520" cy="149323"/>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9525" cap="sq">
            <a:solidFill>
              <a:schemeClr val="bg1"/>
            </a:solidFill>
            <a:prstDash val="solid"/>
            <a:miter lim="800000"/>
            <a:headEnd/>
            <a:tailEnd/>
          </a:ln>
        </p:spPr>
        <p:txBody>
          <a:bodyPr vert="horz" wrap="square" lIns="87829" tIns="43915" rIns="87829" bIns="43915" numCol="1" anchor="t" anchorCtr="0" compatLnSpc="1">
            <a:prstTxWarp prst="textNoShape">
              <a:avLst/>
            </a:prstTxWarp>
          </a:bodyPr>
          <a:lstStyle/>
          <a:p>
            <a:pPr defTabSz="895789">
              <a:defRPr/>
            </a:pPr>
            <a:endParaRPr lang="en-US" sz="1921">
              <a:latin typeface="Segoe UI Semibold"/>
            </a:endParaRPr>
          </a:p>
        </p:txBody>
      </p:sp>
      <p:grpSp>
        <p:nvGrpSpPr>
          <p:cNvPr id="34" name="Group 33">
            <a:extLst>
              <a:ext uri="{FF2B5EF4-FFF2-40B4-BE49-F238E27FC236}">
                <a16:creationId xmlns:a16="http://schemas.microsoft.com/office/drawing/2014/main" id="{18C9B000-1BF6-4A99-8903-C7B10ACCABA6}"/>
              </a:ext>
              <a:ext uri="{C183D7F6-B498-43B3-948B-1728B52AA6E4}">
                <adec:decorative xmlns:adec="http://schemas.microsoft.com/office/drawing/2017/decorative" val="1"/>
              </a:ext>
            </a:extLst>
          </p:cNvPr>
          <p:cNvGrpSpPr/>
          <p:nvPr/>
        </p:nvGrpSpPr>
        <p:grpSpPr>
          <a:xfrm>
            <a:off x="3259691" y="6070405"/>
            <a:ext cx="171923" cy="141584"/>
            <a:chOff x="1738313" y="3563937"/>
            <a:chExt cx="512762" cy="422272"/>
          </a:xfrm>
          <a:solidFill>
            <a:schemeClr val="bg2">
              <a:lumMod val="25000"/>
            </a:schemeClr>
          </a:solidFill>
        </p:grpSpPr>
        <p:sp>
          <p:nvSpPr>
            <p:cNvPr id="35" name="Freeform 131">
              <a:extLst>
                <a:ext uri="{FF2B5EF4-FFF2-40B4-BE49-F238E27FC236}">
                  <a16:creationId xmlns:a16="http://schemas.microsoft.com/office/drawing/2014/main" id="{6EFDD283-7752-45EC-B87D-E6643517DCA4}"/>
                </a:ext>
              </a:extLst>
            </p:cNvPr>
            <p:cNvSpPr>
              <a:spLocks noChangeArrowheads="1"/>
            </p:cNvSpPr>
            <p:nvPr/>
          </p:nvSpPr>
          <p:spPr bwMode="auto">
            <a:xfrm>
              <a:off x="1738313" y="3790946"/>
              <a:ext cx="512762"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36" name="Freeform 132">
              <a:extLst>
                <a:ext uri="{FF2B5EF4-FFF2-40B4-BE49-F238E27FC236}">
                  <a16:creationId xmlns:a16="http://schemas.microsoft.com/office/drawing/2014/main" id="{761AF50E-FAB9-4682-BC5F-3C61D251F1B3}"/>
                </a:ext>
              </a:extLst>
            </p:cNvPr>
            <p:cNvSpPr>
              <a:spLocks noChangeArrowheads="1"/>
            </p:cNvSpPr>
            <p:nvPr/>
          </p:nvSpPr>
          <p:spPr bwMode="auto">
            <a:xfrm>
              <a:off x="1798639"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37" name="Freeform 134">
              <a:extLst>
                <a:ext uri="{FF2B5EF4-FFF2-40B4-BE49-F238E27FC236}">
                  <a16:creationId xmlns:a16="http://schemas.microsoft.com/office/drawing/2014/main" id="{4E25037B-DA47-408A-82E6-552A02BB8918}"/>
                </a:ext>
              </a:extLst>
            </p:cNvPr>
            <p:cNvSpPr>
              <a:spLocks noChangeArrowheads="1"/>
            </p:cNvSpPr>
            <p:nvPr/>
          </p:nvSpPr>
          <p:spPr bwMode="auto">
            <a:xfrm>
              <a:off x="206533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grpSp>
      <p:sp>
        <p:nvSpPr>
          <p:cNvPr id="38" name="signal_7">
            <a:extLst>
              <a:ext uri="{FF2B5EF4-FFF2-40B4-BE49-F238E27FC236}">
                <a16:creationId xmlns:a16="http://schemas.microsoft.com/office/drawing/2014/main" id="{9E091FAD-2C7D-44E2-B0C6-64728744E34A}"/>
              </a:ext>
              <a:ext uri="{C183D7F6-B498-43B3-948B-1728B52AA6E4}">
                <adec:decorative xmlns:adec="http://schemas.microsoft.com/office/drawing/2017/decorative" val="1"/>
              </a:ext>
            </a:extLst>
          </p:cNvPr>
          <p:cNvSpPr>
            <a:spLocks noChangeAspect="1" noEditPoints="1"/>
          </p:cNvSpPr>
          <p:nvPr/>
        </p:nvSpPr>
        <p:spPr bwMode="auto">
          <a:xfrm>
            <a:off x="9951382" y="6054176"/>
            <a:ext cx="161276" cy="174044"/>
          </a:xfrm>
          <a:custGeom>
            <a:avLst/>
            <a:gdLst>
              <a:gd name="T0" fmla="*/ 0 w 240"/>
              <a:gd name="T1" fmla="*/ 207 h 259"/>
              <a:gd name="T2" fmla="*/ 0 w 240"/>
              <a:gd name="T3" fmla="*/ 259 h 259"/>
              <a:gd name="T4" fmla="*/ 60 w 240"/>
              <a:gd name="T5" fmla="*/ 155 h 259"/>
              <a:gd name="T6" fmla="*/ 60 w 240"/>
              <a:gd name="T7" fmla="*/ 259 h 259"/>
              <a:gd name="T8" fmla="*/ 120 w 240"/>
              <a:gd name="T9" fmla="*/ 102 h 259"/>
              <a:gd name="T10" fmla="*/ 120 w 240"/>
              <a:gd name="T11" fmla="*/ 259 h 259"/>
              <a:gd name="T12" fmla="*/ 179 w 240"/>
              <a:gd name="T13" fmla="*/ 51 h 259"/>
              <a:gd name="T14" fmla="*/ 179 w 240"/>
              <a:gd name="T15" fmla="*/ 259 h 259"/>
              <a:gd name="T16" fmla="*/ 240 w 240"/>
              <a:gd name="T17" fmla="*/ 0 h 259"/>
              <a:gd name="T18" fmla="*/ 240 w 240"/>
              <a:gd name="T1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9">
                <a:moveTo>
                  <a:pt x="0" y="207"/>
                </a:moveTo>
                <a:lnTo>
                  <a:pt x="0" y="259"/>
                </a:lnTo>
                <a:moveTo>
                  <a:pt x="60" y="155"/>
                </a:moveTo>
                <a:lnTo>
                  <a:pt x="60" y="259"/>
                </a:lnTo>
                <a:moveTo>
                  <a:pt x="120" y="102"/>
                </a:moveTo>
                <a:lnTo>
                  <a:pt x="120" y="259"/>
                </a:lnTo>
                <a:moveTo>
                  <a:pt x="179" y="51"/>
                </a:moveTo>
                <a:lnTo>
                  <a:pt x="179" y="259"/>
                </a:lnTo>
                <a:moveTo>
                  <a:pt x="240" y="0"/>
                </a:moveTo>
                <a:lnTo>
                  <a:pt x="240" y="259"/>
                </a:lnTo>
              </a:path>
            </a:pathLst>
          </a:custGeom>
          <a:noFill/>
          <a:ln w="24384"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grpSp>
        <p:nvGrpSpPr>
          <p:cNvPr id="39" name="Group 38">
            <a:extLst>
              <a:ext uri="{FF2B5EF4-FFF2-40B4-BE49-F238E27FC236}">
                <a16:creationId xmlns:a16="http://schemas.microsoft.com/office/drawing/2014/main" id="{ED5DF318-4FF2-482B-B5C5-59E070AC2294}"/>
              </a:ext>
              <a:ext uri="{C183D7F6-B498-43B3-948B-1728B52AA6E4}">
                <adec:decorative xmlns:adec="http://schemas.microsoft.com/office/drawing/2017/decorative" val="1"/>
              </a:ext>
            </a:extLst>
          </p:cNvPr>
          <p:cNvGrpSpPr/>
          <p:nvPr/>
        </p:nvGrpSpPr>
        <p:grpSpPr>
          <a:xfrm>
            <a:off x="7962394" y="6062781"/>
            <a:ext cx="330445" cy="156835"/>
            <a:chOff x="6006660" y="6423013"/>
            <a:chExt cx="542555" cy="257507"/>
          </a:xfrm>
        </p:grpSpPr>
        <p:sp>
          <p:nvSpPr>
            <p:cNvPr id="40" name="camera" title="Icon of a camera">
              <a:extLst>
                <a:ext uri="{FF2B5EF4-FFF2-40B4-BE49-F238E27FC236}">
                  <a16:creationId xmlns:a16="http://schemas.microsoft.com/office/drawing/2014/main" id="{5413F188-CE74-4E91-B7B1-908E9982A3BE}"/>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41" name="Rectangle 40">
              <a:extLst>
                <a:ext uri="{FF2B5EF4-FFF2-40B4-BE49-F238E27FC236}">
                  <a16:creationId xmlns:a16="http://schemas.microsoft.com/office/drawing/2014/main" id="{095582B2-BE75-4D17-B02B-DDCFFB0E29CB}"/>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HD</a:t>
              </a:r>
            </a:p>
          </p:txBody>
        </p:sp>
      </p:grpSp>
      <p:pic>
        <p:nvPicPr>
          <p:cNvPr id="42" name="Graphic 41">
            <a:extLst>
              <a:ext uri="{FF2B5EF4-FFF2-40B4-BE49-F238E27FC236}">
                <a16:creationId xmlns:a16="http://schemas.microsoft.com/office/drawing/2014/main" id="{E204085C-1EEF-4FCB-A515-30552627965B}"/>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flipH="1">
            <a:off x="10917778" y="6051002"/>
            <a:ext cx="69384" cy="180393"/>
          </a:xfrm>
          <a:prstGeom prst="rect">
            <a:avLst/>
          </a:prstGeom>
        </p:spPr>
      </p:pic>
      <p:grpSp>
        <p:nvGrpSpPr>
          <p:cNvPr id="43" name="Group 42">
            <a:extLst>
              <a:ext uri="{FF2B5EF4-FFF2-40B4-BE49-F238E27FC236}">
                <a16:creationId xmlns:a16="http://schemas.microsoft.com/office/drawing/2014/main" id="{33FA2B10-7915-4B1C-B7F0-2F18F664E2AC}"/>
              </a:ext>
              <a:ext uri="{C183D7F6-B498-43B3-948B-1728B52AA6E4}">
                <adec:decorative xmlns:adec="http://schemas.microsoft.com/office/drawing/2017/decorative" val="1"/>
              </a:ext>
            </a:extLst>
          </p:cNvPr>
          <p:cNvGrpSpPr/>
          <p:nvPr/>
        </p:nvGrpSpPr>
        <p:grpSpPr>
          <a:xfrm>
            <a:off x="11852072" y="6051568"/>
            <a:ext cx="179261" cy="179260"/>
            <a:chOff x="3347478" y="3484575"/>
            <a:chExt cx="590076" cy="571502"/>
          </a:xfrm>
          <a:solidFill>
            <a:schemeClr val="tx1"/>
          </a:solidFill>
        </p:grpSpPr>
        <p:sp>
          <p:nvSpPr>
            <p:cNvPr id="44" name="Freeform 127">
              <a:extLst>
                <a:ext uri="{FF2B5EF4-FFF2-40B4-BE49-F238E27FC236}">
                  <a16:creationId xmlns:a16="http://schemas.microsoft.com/office/drawing/2014/main" id="{A874EA15-5C22-45C5-94FB-E4F3B6AFA501}"/>
                </a:ext>
              </a:extLst>
            </p:cNvPr>
            <p:cNvSpPr>
              <a:spLocks noChangeArrowheads="1"/>
            </p:cNvSpPr>
            <p:nvPr/>
          </p:nvSpPr>
          <p:spPr bwMode="auto">
            <a:xfrm>
              <a:off x="3554410" y="3484575"/>
              <a:ext cx="298450" cy="571502"/>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chemeClr val="bg1"/>
            </a:solidFill>
            <a:ln w="3175">
              <a:noFill/>
            </a:ln>
            <a:effectLst/>
          </p:spPr>
          <p:txBody>
            <a:bodyPr wrap="none" anchor="ctr"/>
            <a:lstStyle/>
            <a:p>
              <a:pPr algn="ctr" defTabSz="895526">
                <a:defRPr/>
              </a:pPr>
              <a:endParaRPr lang="en-US" sz="1764" u="sng" kern="0">
                <a:solidFill>
                  <a:schemeClr val="bg1"/>
                </a:solidFill>
                <a:latin typeface="+mj-lt"/>
              </a:endParaRPr>
            </a:p>
          </p:txBody>
        </p:sp>
        <p:sp>
          <p:nvSpPr>
            <p:cNvPr id="45" name="Freeform 128">
              <a:extLst>
                <a:ext uri="{FF2B5EF4-FFF2-40B4-BE49-F238E27FC236}">
                  <a16:creationId xmlns:a16="http://schemas.microsoft.com/office/drawing/2014/main" id="{65E6929A-CB82-4B8C-8970-A16C283CC143}"/>
                </a:ext>
              </a:extLst>
            </p:cNvPr>
            <p:cNvSpPr>
              <a:spLocks noChangeArrowheads="1"/>
            </p:cNvSpPr>
            <p:nvPr/>
          </p:nvSpPr>
          <p:spPr bwMode="auto">
            <a:xfrm>
              <a:off x="3347478" y="3795730"/>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sp>
          <p:nvSpPr>
            <p:cNvPr id="46" name="Freeform 129">
              <a:extLst>
                <a:ext uri="{FF2B5EF4-FFF2-40B4-BE49-F238E27FC236}">
                  <a16:creationId xmlns:a16="http://schemas.microsoft.com/office/drawing/2014/main" id="{02573A0E-4568-498B-AD6C-128778622795}"/>
                </a:ext>
              </a:extLst>
            </p:cNvPr>
            <p:cNvSpPr>
              <a:spLocks noChangeArrowheads="1"/>
            </p:cNvSpPr>
            <p:nvPr/>
          </p:nvSpPr>
          <p:spPr bwMode="auto">
            <a:xfrm>
              <a:off x="3740705"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grpSp>
      <p:grpSp>
        <p:nvGrpSpPr>
          <p:cNvPr id="47" name="Group 46">
            <a:extLst>
              <a:ext uri="{FF2B5EF4-FFF2-40B4-BE49-F238E27FC236}">
                <a16:creationId xmlns:a16="http://schemas.microsoft.com/office/drawing/2014/main" id="{91A50F37-76C0-4CCA-AF9E-32171CFCFED7}"/>
              </a:ext>
              <a:ext uri="{C183D7F6-B498-43B3-948B-1728B52AA6E4}">
                <adec:decorative xmlns:adec="http://schemas.microsoft.com/office/drawing/2017/decorative" val="1"/>
              </a:ext>
            </a:extLst>
          </p:cNvPr>
          <p:cNvGrpSpPr/>
          <p:nvPr/>
        </p:nvGrpSpPr>
        <p:grpSpPr>
          <a:xfrm>
            <a:off x="8907013" y="6062781"/>
            <a:ext cx="330445" cy="156835"/>
            <a:chOff x="6006660" y="6423013"/>
            <a:chExt cx="542555" cy="257507"/>
          </a:xfrm>
        </p:grpSpPr>
        <p:sp>
          <p:nvSpPr>
            <p:cNvPr id="48" name="camera" title="Icon of a camera">
              <a:extLst>
                <a:ext uri="{FF2B5EF4-FFF2-40B4-BE49-F238E27FC236}">
                  <a16:creationId xmlns:a16="http://schemas.microsoft.com/office/drawing/2014/main" id="{8DE6FD74-D785-49CD-84C5-4425D20C4C71}"/>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49" name="Rectangle 48">
              <a:extLst>
                <a:ext uri="{FF2B5EF4-FFF2-40B4-BE49-F238E27FC236}">
                  <a16:creationId xmlns:a16="http://schemas.microsoft.com/office/drawing/2014/main" id="{5AF794DB-D219-4134-9DF6-5F93B1873268}"/>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FHD</a:t>
              </a:r>
            </a:p>
          </p:txBody>
        </p:sp>
      </p:grpSp>
      <p:sp>
        <p:nvSpPr>
          <p:cNvPr id="50" name="TextBox 49">
            <a:extLst>
              <a:ext uri="{FF2B5EF4-FFF2-40B4-BE49-F238E27FC236}">
                <a16:creationId xmlns:a16="http://schemas.microsoft.com/office/drawing/2014/main" id="{CD21FF6E-27FF-4697-A930-9832A61EE5B8}"/>
              </a:ext>
            </a:extLst>
          </p:cNvPr>
          <p:cNvSpPr txBox="1"/>
          <p:nvPr/>
        </p:nvSpPr>
        <p:spPr>
          <a:xfrm>
            <a:off x="216151" y="6721747"/>
            <a:ext cx="7937895" cy="251123"/>
          </a:xfrm>
          <a:prstGeom prst="rect">
            <a:avLst/>
          </a:prstGeom>
          <a:noFill/>
        </p:spPr>
        <p:txBody>
          <a:bodyPr wrap="square" lIns="0" tIns="0" rIns="0" bIns="0" rtlCol="0">
            <a:spAutoFit/>
          </a:bodyPr>
          <a:lstStyle/>
          <a:p>
            <a:r>
              <a:rPr lang="en-US" sz="800">
                <a:solidFill>
                  <a:schemeClr val="bg1"/>
                </a:solidFill>
              </a:rPr>
              <a:t>All specifications are subject to change without notice. Please check with each distributor for exact offers. Products may not be available in all markets.</a:t>
            </a:r>
            <a:br>
              <a:rPr lang="en-US" sz="800">
                <a:solidFill>
                  <a:schemeClr val="bg1"/>
                </a:solidFill>
              </a:rPr>
            </a:br>
            <a:r>
              <a:rPr lang="en-US" sz="800">
                <a:solidFill>
                  <a:schemeClr val="bg1"/>
                </a:solidFill>
              </a:rPr>
              <a:t>Displayed prices are current lowest prices offered by stated distributors and are subject to change. Prices are not offered by Microsoft unless stated.</a:t>
            </a:r>
            <a:endParaRPr lang="en-US" sz="300">
              <a:solidFill>
                <a:schemeClr val="bg1"/>
              </a:solidFill>
            </a:endParaRPr>
          </a:p>
        </p:txBody>
      </p:sp>
      <p:sp>
        <p:nvSpPr>
          <p:cNvPr id="51" name="MSIPCMContentMarking" descr="{&quot;HashCode&quot;:1828086022,&quot;Placement&quot;:&quot;Footer&quot;}">
            <a:extLst>
              <a:ext uri="{FF2B5EF4-FFF2-40B4-BE49-F238E27FC236}">
                <a16:creationId xmlns:a16="http://schemas.microsoft.com/office/drawing/2014/main" id="{C7E891C9-DF84-4AE6-BDF9-0E35E61FAEDD}"/>
              </a:ext>
            </a:extLst>
          </p:cNvPr>
          <p:cNvSpPr txBox="1"/>
          <p:nvPr/>
        </p:nvSpPr>
        <p:spPr>
          <a:xfrm>
            <a:off x="8639653" y="6864032"/>
            <a:ext cx="3621912" cy="113006"/>
          </a:xfrm>
          <a:prstGeom prst="rect">
            <a:avLst/>
          </a:prstGeom>
          <a:noFill/>
        </p:spPr>
        <p:txBody>
          <a:bodyPr vert="horz" wrap="square" lIns="0" tIns="0" rIns="0" bIns="0" rtlCol="0" anchor="ctr" anchorCtr="1">
            <a:spAutoFit/>
          </a:bodyPr>
          <a:lstStyle/>
          <a:p>
            <a:pPr algn="ctr" defTabSz="914191">
              <a:lnSpc>
                <a:spcPct val="90000"/>
              </a:lnSpc>
              <a:defRPr/>
            </a:pPr>
            <a:r>
              <a:rPr lang="en-US" sz="800">
                <a:solidFill>
                  <a:schemeClr val="bg1"/>
                </a:solidFill>
                <a:cs typeface="Segoe UI Semibold" panose="020B0702040204020203" pitchFamily="34" charset="0"/>
              </a:rPr>
              <a:t>Classified as Microsoft Confidential – Microsoft Internal Only – Do Not Share</a:t>
            </a:r>
          </a:p>
        </p:txBody>
      </p:sp>
      <p:pic>
        <p:nvPicPr>
          <p:cNvPr id="274" name="Picture 273">
            <a:extLst>
              <a:ext uri="{FF2B5EF4-FFF2-40B4-BE49-F238E27FC236}">
                <a16:creationId xmlns:a16="http://schemas.microsoft.com/office/drawing/2014/main" id="{FA1DF50D-9938-473B-BB30-34C186B364F0}"/>
              </a:ext>
              <a:ext uri="{C183D7F6-B498-43B3-948B-1728B52AA6E4}">
                <adec:decorative xmlns:adec="http://schemas.microsoft.com/office/drawing/2017/decorative" val="1"/>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39686" y="3704084"/>
            <a:ext cx="240574" cy="57137"/>
          </a:xfrm>
          <a:prstGeom prst="rect">
            <a:avLst/>
          </a:prstGeom>
        </p:spPr>
      </p:pic>
      <p:sp>
        <p:nvSpPr>
          <p:cNvPr id="284" name="Freeform 110">
            <a:extLst>
              <a:ext uri="{FF2B5EF4-FFF2-40B4-BE49-F238E27FC236}">
                <a16:creationId xmlns:a16="http://schemas.microsoft.com/office/drawing/2014/main" id="{0B71BAF2-DF38-493D-B33B-32F7E3F4CE68}"/>
              </a:ext>
              <a:ext uri="{C183D7F6-B498-43B3-948B-1728B52AA6E4}">
                <adec:decorative xmlns:adec="http://schemas.microsoft.com/office/drawing/2017/decorative" val="1"/>
              </a:ext>
            </a:extLst>
          </p:cNvPr>
          <p:cNvSpPr>
            <a:spLocks noChangeAspect="1" noEditPoints="1"/>
          </p:cNvSpPr>
          <p:nvPr/>
        </p:nvSpPr>
        <p:spPr bwMode="black">
          <a:xfrm>
            <a:off x="11006474" y="518180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86" name="Stopwatch_E916">
            <a:extLst>
              <a:ext uri="{FF2B5EF4-FFF2-40B4-BE49-F238E27FC236}">
                <a16:creationId xmlns:a16="http://schemas.microsoft.com/office/drawing/2014/main" id="{1BFDD64A-B959-4ED2-9F87-93257AA0FA8F}"/>
              </a:ext>
              <a:ext uri="{C183D7F6-B498-43B3-948B-1728B52AA6E4}">
                <adec:decorative xmlns:adec="http://schemas.microsoft.com/office/drawing/2017/decorative" val="1"/>
              </a:ext>
            </a:extLst>
          </p:cNvPr>
          <p:cNvSpPr>
            <a:spLocks noChangeAspect="1" noEditPoints="1"/>
          </p:cNvSpPr>
          <p:nvPr/>
        </p:nvSpPr>
        <p:spPr bwMode="auto">
          <a:xfrm>
            <a:off x="6386847" y="5192507"/>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287" name="Freeform 110">
            <a:extLst>
              <a:ext uri="{FF2B5EF4-FFF2-40B4-BE49-F238E27FC236}">
                <a16:creationId xmlns:a16="http://schemas.microsoft.com/office/drawing/2014/main" id="{DAC26060-5B8B-4003-AD46-5F83C11FA94C}"/>
              </a:ext>
              <a:ext uri="{C183D7F6-B498-43B3-948B-1728B52AA6E4}">
                <adec:decorative xmlns:adec="http://schemas.microsoft.com/office/drawing/2017/decorative" val="1"/>
              </a:ext>
            </a:extLst>
          </p:cNvPr>
          <p:cNvSpPr>
            <a:spLocks noChangeAspect="1" noEditPoints="1"/>
          </p:cNvSpPr>
          <p:nvPr/>
        </p:nvSpPr>
        <p:spPr bwMode="black">
          <a:xfrm>
            <a:off x="5960634" y="5186527"/>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288" name="Graphic 287">
            <a:extLst>
              <a:ext uri="{FF2B5EF4-FFF2-40B4-BE49-F238E27FC236}">
                <a16:creationId xmlns:a16="http://schemas.microsoft.com/office/drawing/2014/main" id="{5386CCF5-7199-490C-B7C0-72F530926089}"/>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26335" y="5184028"/>
            <a:ext cx="178252" cy="169274"/>
          </a:xfrm>
          <a:prstGeom prst="rect">
            <a:avLst/>
          </a:prstGeom>
        </p:spPr>
      </p:pic>
      <p:grpSp>
        <p:nvGrpSpPr>
          <p:cNvPr id="6" name="Group 5">
            <a:extLst>
              <a:ext uri="{FF2B5EF4-FFF2-40B4-BE49-F238E27FC236}">
                <a16:creationId xmlns:a16="http://schemas.microsoft.com/office/drawing/2014/main" id="{67CB6327-2D1A-4119-B9FA-F961CFD03001}"/>
              </a:ext>
              <a:ext uri="{C183D7F6-B498-43B3-948B-1728B52AA6E4}">
                <adec:decorative xmlns:adec="http://schemas.microsoft.com/office/drawing/2017/decorative" val="1"/>
              </a:ext>
            </a:extLst>
          </p:cNvPr>
          <p:cNvGrpSpPr/>
          <p:nvPr/>
        </p:nvGrpSpPr>
        <p:grpSpPr>
          <a:xfrm>
            <a:off x="10378319" y="2848375"/>
            <a:ext cx="1057725" cy="169274"/>
            <a:chOff x="10378319" y="2835526"/>
            <a:chExt cx="1057725" cy="169274"/>
          </a:xfrm>
        </p:grpSpPr>
        <p:sp>
          <p:nvSpPr>
            <p:cNvPr id="289" name="Stopwatch_E916" title="Icon of a stopwatch">
              <a:extLst>
                <a:ext uri="{FF2B5EF4-FFF2-40B4-BE49-F238E27FC236}">
                  <a16:creationId xmlns:a16="http://schemas.microsoft.com/office/drawing/2014/main" id="{5A2A2615-7B55-42DA-BD97-94965888A460}"/>
                </a:ext>
              </a:extLst>
            </p:cNvPr>
            <p:cNvSpPr>
              <a:spLocks noChangeAspect="1" noEditPoints="1"/>
            </p:cNvSpPr>
            <p:nvPr/>
          </p:nvSpPr>
          <p:spPr bwMode="auto">
            <a:xfrm>
              <a:off x="10807420" y="2844005"/>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290" name="Freeform 110">
              <a:extLst>
                <a:ext uri="{FF2B5EF4-FFF2-40B4-BE49-F238E27FC236}">
                  <a16:creationId xmlns:a16="http://schemas.microsoft.com/office/drawing/2014/main" id="{489B9D01-ECE4-4BF0-A8B1-BE54E612F26C}"/>
                </a:ext>
              </a:extLst>
            </p:cNvPr>
            <p:cNvSpPr>
              <a:spLocks noChangeAspect="1" noEditPoints="1"/>
            </p:cNvSpPr>
            <p:nvPr/>
          </p:nvSpPr>
          <p:spPr bwMode="black">
            <a:xfrm>
              <a:off x="10378319" y="2838023"/>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291" name="Graphic 290">
              <a:extLst>
                <a:ext uri="{FF2B5EF4-FFF2-40B4-BE49-F238E27FC236}">
                  <a16:creationId xmlns:a16="http://schemas.microsoft.com/office/drawing/2014/main" id="{26369B3A-0258-440C-9F58-D3592AE3A7B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547541" y="2835526"/>
              <a:ext cx="178252" cy="169274"/>
            </a:xfrm>
            <a:prstGeom prst="rect">
              <a:avLst/>
            </a:prstGeom>
          </p:spPr>
        </p:pic>
        <p:sp>
          <p:nvSpPr>
            <p:cNvPr id="292" name="Microphone_E720" title="Icon of a microphone">
              <a:extLst>
                <a:ext uri="{FF2B5EF4-FFF2-40B4-BE49-F238E27FC236}">
                  <a16:creationId xmlns:a16="http://schemas.microsoft.com/office/drawing/2014/main" id="{CCA0493C-AA26-43C4-BDC7-5C0D3DD90BE9}"/>
                </a:ext>
              </a:extLst>
            </p:cNvPr>
            <p:cNvSpPr>
              <a:spLocks noChangeAspect="1" noEditPoints="1"/>
            </p:cNvSpPr>
            <p:nvPr/>
          </p:nvSpPr>
          <p:spPr bwMode="auto">
            <a:xfrm>
              <a:off x="11024223" y="2845854"/>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293" name="Group 292">
              <a:extLst>
                <a:ext uri="{FF2B5EF4-FFF2-40B4-BE49-F238E27FC236}">
                  <a16:creationId xmlns:a16="http://schemas.microsoft.com/office/drawing/2014/main" id="{4839F1EE-0FCF-41F6-BB49-674AC18E6C69}"/>
                </a:ext>
              </a:extLst>
            </p:cNvPr>
            <p:cNvGrpSpPr/>
            <p:nvPr/>
          </p:nvGrpSpPr>
          <p:grpSpPr>
            <a:xfrm>
              <a:off x="11204882" y="2854311"/>
              <a:ext cx="231162" cy="131704"/>
              <a:chOff x="1290799" y="6111564"/>
              <a:chExt cx="231195" cy="131722"/>
            </a:xfrm>
          </p:grpSpPr>
          <p:grpSp>
            <p:nvGrpSpPr>
              <p:cNvPr id="294" name="Graphic 54" descr="Camera">
                <a:extLst>
                  <a:ext uri="{FF2B5EF4-FFF2-40B4-BE49-F238E27FC236}">
                    <a16:creationId xmlns:a16="http://schemas.microsoft.com/office/drawing/2014/main" id="{0BF6DB8F-4FEC-43C2-9EF0-6CD74F556593}"/>
                  </a:ext>
                </a:extLst>
              </p:cNvPr>
              <p:cNvGrpSpPr/>
              <p:nvPr/>
            </p:nvGrpSpPr>
            <p:grpSpPr>
              <a:xfrm>
                <a:off x="1290799" y="6111564"/>
                <a:ext cx="158841" cy="131722"/>
                <a:chOff x="1290799" y="6111564"/>
                <a:chExt cx="158841" cy="131722"/>
              </a:xfrm>
              <a:solidFill>
                <a:srgbClr val="0078D7"/>
              </a:solidFill>
            </p:grpSpPr>
            <p:sp>
              <p:nvSpPr>
                <p:cNvPr id="296" name="Freeform: Shape 295">
                  <a:extLst>
                    <a:ext uri="{FF2B5EF4-FFF2-40B4-BE49-F238E27FC236}">
                      <a16:creationId xmlns:a16="http://schemas.microsoft.com/office/drawing/2014/main" id="{FF11E0BA-B049-4777-8744-34A6AF8A0FBE}"/>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EA353745-A27C-4C87-AE83-3812FBA5FCEE}"/>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9CC0205F-B328-4728-BE67-2D1EB9FE97CD}"/>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95" name="Rectangle 294">
                <a:extLst>
                  <a:ext uri="{FF2B5EF4-FFF2-40B4-BE49-F238E27FC236}">
                    <a16:creationId xmlns:a16="http://schemas.microsoft.com/office/drawing/2014/main" id="{F7008567-8126-4CE4-A47C-790C131E0C19}"/>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chemeClr val="tx2"/>
                    </a:solidFill>
                    <a:latin typeface="Segoe UI Black" panose="020B0A02040204020203" pitchFamily="34" charset="0"/>
                    <a:ea typeface="Segoe UI Black" panose="020B0A02040204020203" pitchFamily="34" charset="0"/>
                    <a:cs typeface="Segoe UI" pitchFamily="34" charset="0"/>
                  </a:rPr>
                  <a:t>HD</a:t>
                </a:r>
              </a:p>
            </p:txBody>
          </p:sp>
        </p:grpSp>
      </p:grpSp>
      <p:grpSp>
        <p:nvGrpSpPr>
          <p:cNvPr id="5" name="Group 4">
            <a:extLst>
              <a:ext uri="{FF2B5EF4-FFF2-40B4-BE49-F238E27FC236}">
                <a16:creationId xmlns:a16="http://schemas.microsoft.com/office/drawing/2014/main" id="{99931764-1CB4-48D0-9EF9-3F45E3E36972}"/>
              </a:ext>
              <a:ext uri="{C183D7F6-B498-43B3-948B-1728B52AA6E4}">
                <adec:decorative xmlns:adec="http://schemas.microsoft.com/office/drawing/2017/decorative" val="1"/>
              </a:ext>
            </a:extLst>
          </p:cNvPr>
          <p:cNvGrpSpPr/>
          <p:nvPr/>
        </p:nvGrpSpPr>
        <p:grpSpPr>
          <a:xfrm>
            <a:off x="1041352" y="2848375"/>
            <a:ext cx="1020590" cy="190839"/>
            <a:chOff x="1041352" y="2842413"/>
            <a:chExt cx="1020590" cy="190839"/>
          </a:xfrm>
        </p:grpSpPr>
        <p:grpSp>
          <p:nvGrpSpPr>
            <p:cNvPr id="279" name="Group 278">
              <a:extLst>
                <a:ext uri="{FF2B5EF4-FFF2-40B4-BE49-F238E27FC236}">
                  <a16:creationId xmlns:a16="http://schemas.microsoft.com/office/drawing/2014/main" id="{9B21DA04-4960-49D9-9F55-F6492DCDC6DD}"/>
                </a:ext>
              </a:extLst>
            </p:cNvPr>
            <p:cNvGrpSpPr/>
            <p:nvPr/>
          </p:nvGrpSpPr>
          <p:grpSpPr>
            <a:xfrm>
              <a:off x="1906120" y="2859923"/>
              <a:ext cx="155822" cy="155818"/>
              <a:chOff x="3398698" y="3484566"/>
              <a:chExt cx="590092" cy="571501"/>
            </a:xfrm>
            <a:solidFill>
              <a:srgbClr val="0078D7"/>
            </a:solidFill>
          </p:grpSpPr>
          <p:sp>
            <p:nvSpPr>
              <p:cNvPr id="280" name="Freeform 127">
                <a:extLst>
                  <a:ext uri="{FF2B5EF4-FFF2-40B4-BE49-F238E27FC236}">
                    <a16:creationId xmlns:a16="http://schemas.microsoft.com/office/drawing/2014/main" id="{184D899E-E059-4920-8C02-32DF496F4C7E}"/>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281" name="Freeform 128">
                <a:extLst>
                  <a:ext uri="{FF2B5EF4-FFF2-40B4-BE49-F238E27FC236}">
                    <a16:creationId xmlns:a16="http://schemas.microsoft.com/office/drawing/2014/main" id="{D0149FB7-C224-447A-A4C4-40F39EE971B5}"/>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282" name="Freeform 129">
                <a:extLst>
                  <a:ext uri="{FF2B5EF4-FFF2-40B4-BE49-F238E27FC236}">
                    <a16:creationId xmlns:a16="http://schemas.microsoft.com/office/drawing/2014/main" id="{DD5F8881-42BF-4AED-9B5F-2082EA76E501}"/>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285" name="Graphic 284">
              <a:extLst>
                <a:ext uri="{FF2B5EF4-FFF2-40B4-BE49-F238E27FC236}">
                  <a16:creationId xmlns:a16="http://schemas.microsoft.com/office/drawing/2014/main" id="{6BB80C5A-60AF-49B4-A4A5-92F6BE28E82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92596" y="2842413"/>
              <a:ext cx="130118" cy="190839"/>
            </a:xfrm>
            <a:prstGeom prst="rect">
              <a:avLst/>
            </a:prstGeom>
          </p:spPr>
        </p:pic>
        <p:sp>
          <p:nvSpPr>
            <p:cNvPr id="302" name="Stopwatch_E916" title="Icon of a stopwatch">
              <a:extLst>
                <a:ext uri="{FF2B5EF4-FFF2-40B4-BE49-F238E27FC236}">
                  <a16:creationId xmlns:a16="http://schemas.microsoft.com/office/drawing/2014/main" id="{18A1BC1F-DD4F-4A29-BF71-B5BC371B7F51}"/>
                </a:ext>
              </a:extLst>
            </p:cNvPr>
            <p:cNvSpPr>
              <a:spLocks noChangeAspect="1" noEditPoints="1"/>
            </p:cNvSpPr>
            <p:nvPr/>
          </p:nvSpPr>
          <p:spPr bwMode="auto">
            <a:xfrm>
              <a:off x="1474013" y="286167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03" name="Freeform 110">
              <a:extLst>
                <a:ext uri="{FF2B5EF4-FFF2-40B4-BE49-F238E27FC236}">
                  <a16:creationId xmlns:a16="http://schemas.microsoft.com/office/drawing/2014/main" id="{6E216959-E883-48F9-BE9D-F89152F55435}"/>
                </a:ext>
              </a:extLst>
            </p:cNvPr>
            <p:cNvSpPr>
              <a:spLocks noChangeAspect="1" noEditPoints="1"/>
            </p:cNvSpPr>
            <p:nvPr/>
          </p:nvSpPr>
          <p:spPr bwMode="black">
            <a:xfrm>
              <a:off x="1041352" y="285569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04" name="Graphic 303">
              <a:extLst>
                <a:ext uri="{FF2B5EF4-FFF2-40B4-BE49-F238E27FC236}">
                  <a16:creationId xmlns:a16="http://schemas.microsoft.com/office/drawing/2014/main" id="{D2BFA50C-46A4-4AEB-8919-65AE4ECE4FD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12354" y="2853195"/>
              <a:ext cx="178252" cy="169274"/>
            </a:xfrm>
            <a:prstGeom prst="rect">
              <a:avLst/>
            </a:prstGeom>
          </p:spPr>
        </p:pic>
      </p:grpSp>
      <p:grpSp>
        <p:nvGrpSpPr>
          <p:cNvPr id="314" name="Graphic 305">
            <a:extLst>
              <a:ext uri="{FF2B5EF4-FFF2-40B4-BE49-F238E27FC236}">
                <a16:creationId xmlns:a16="http://schemas.microsoft.com/office/drawing/2014/main" id="{7B11E1E4-9EF9-4E09-BB9C-EAAA3C8E9F36}"/>
              </a:ext>
              <a:ext uri="{C183D7F6-B498-43B3-948B-1728B52AA6E4}">
                <adec:decorative xmlns:adec="http://schemas.microsoft.com/office/drawing/2017/decorative" val="1"/>
              </a:ext>
            </a:extLst>
          </p:cNvPr>
          <p:cNvGrpSpPr/>
          <p:nvPr/>
        </p:nvGrpSpPr>
        <p:grpSpPr>
          <a:xfrm>
            <a:off x="11201735" y="5240285"/>
            <a:ext cx="142852" cy="47312"/>
            <a:chOff x="3845953" y="3735365"/>
            <a:chExt cx="142873" cy="47319"/>
          </a:xfrm>
          <a:solidFill>
            <a:srgbClr val="0078D7"/>
          </a:solidFill>
        </p:grpSpPr>
        <p:sp>
          <p:nvSpPr>
            <p:cNvPr id="315" name="Freeform: Shape 314">
              <a:extLst>
                <a:ext uri="{FF2B5EF4-FFF2-40B4-BE49-F238E27FC236}">
                  <a16:creationId xmlns:a16="http://schemas.microsoft.com/office/drawing/2014/main" id="{C73749F3-56EC-4B90-B235-A0D69539678A}"/>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D3882F41-1F80-4327-9FC6-B238735FB132}"/>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18" name="Stopwatch_E916">
            <a:extLst>
              <a:ext uri="{FF2B5EF4-FFF2-40B4-BE49-F238E27FC236}">
                <a16:creationId xmlns:a16="http://schemas.microsoft.com/office/drawing/2014/main" id="{410A49F0-54D1-4551-9DAE-3298643C6BB6}"/>
              </a:ext>
              <a:ext uri="{C183D7F6-B498-43B3-948B-1728B52AA6E4}">
                <adec:decorative xmlns:adec="http://schemas.microsoft.com/office/drawing/2017/decorative" val="1"/>
              </a:ext>
            </a:extLst>
          </p:cNvPr>
          <p:cNvSpPr>
            <a:spLocks noChangeAspect="1" noEditPoints="1"/>
          </p:cNvSpPr>
          <p:nvPr/>
        </p:nvSpPr>
        <p:spPr bwMode="auto">
          <a:xfrm>
            <a:off x="1137569" y="516986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19" name="Freeform 110">
            <a:extLst>
              <a:ext uri="{FF2B5EF4-FFF2-40B4-BE49-F238E27FC236}">
                <a16:creationId xmlns:a16="http://schemas.microsoft.com/office/drawing/2014/main" id="{9AD3EE7C-03A9-45A2-9524-76FA553257BF}"/>
              </a:ext>
              <a:ext uri="{C183D7F6-B498-43B3-948B-1728B52AA6E4}">
                <adec:decorative xmlns:adec="http://schemas.microsoft.com/office/drawing/2017/decorative" val="1"/>
              </a:ext>
            </a:extLst>
          </p:cNvPr>
          <p:cNvSpPr>
            <a:spLocks noChangeAspect="1" noEditPoints="1"/>
          </p:cNvSpPr>
          <p:nvPr/>
        </p:nvSpPr>
        <p:spPr bwMode="black">
          <a:xfrm>
            <a:off x="711357" y="5169864"/>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20" name="Graphic 319">
            <a:extLst>
              <a:ext uri="{FF2B5EF4-FFF2-40B4-BE49-F238E27FC236}">
                <a16:creationId xmlns:a16="http://schemas.microsoft.com/office/drawing/2014/main" id="{03B12508-4716-4661-A66D-EE388BDC7CD2}"/>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77059" y="5169864"/>
            <a:ext cx="178252" cy="169274"/>
          </a:xfrm>
          <a:prstGeom prst="rect">
            <a:avLst/>
          </a:prstGeom>
        </p:spPr>
      </p:pic>
      <p:sp>
        <p:nvSpPr>
          <p:cNvPr id="321" name="Microphone_E720">
            <a:extLst>
              <a:ext uri="{FF2B5EF4-FFF2-40B4-BE49-F238E27FC236}">
                <a16:creationId xmlns:a16="http://schemas.microsoft.com/office/drawing/2014/main" id="{2B45C90A-5461-4ED3-B06C-CB425F1D884D}"/>
              </a:ext>
              <a:ext uri="{C183D7F6-B498-43B3-948B-1728B52AA6E4}">
                <adec:decorative xmlns:adec="http://schemas.microsoft.com/office/drawing/2017/decorative" val="1"/>
              </a:ext>
            </a:extLst>
          </p:cNvPr>
          <p:cNvSpPr>
            <a:spLocks noChangeAspect="1" noEditPoints="1"/>
          </p:cNvSpPr>
          <p:nvPr/>
        </p:nvSpPr>
        <p:spPr bwMode="auto">
          <a:xfrm>
            <a:off x="1355063" y="5169864"/>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22" name="Group 321">
            <a:extLst>
              <a:ext uri="{FF2B5EF4-FFF2-40B4-BE49-F238E27FC236}">
                <a16:creationId xmlns:a16="http://schemas.microsoft.com/office/drawing/2014/main" id="{7B7922C8-1B2B-490D-AC73-85FA3C4A754F}"/>
              </a:ext>
              <a:ext uri="{C183D7F6-B498-43B3-948B-1728B52AA6E4}">
                <adec:decorative xmlns:adec="http://schemas.microsoft.com/office/drawing/2017/decorative" val="1"/>
              </a:ext>
            </a:extLst>
          </p:cNvPr>
          <p:cNvGrpSpPr/>
          <p:nvPr/>
        </p:nvGrpSpPr>
        <p:grpSpPr>
          <a:xfrm>
            <a:off x="1537920" y="5184028"/>
            <a:ext cx="231162" cy="131704"/>
            <a:chOff x="1290799" y="6111564"/>
            <a:chExt cx="231195" cy="131722"/>
          </a:xfrm>
        </p:grpSpPr>
        <p:grpSp>
          <p:nvGrpSpPr>
            <p:cNvPr id="323" name="Graphic 54" descr="Camera">
              <a:extLst>
                <a:ext uri="{FF2B5EF4-FFF2-40B4-BE49-F238E27FC236}">
                  <a16:creationId xmlns:a16="http://schemas.microsoft.com/office/drawing/2014/main" id="{1A90E176-0D18-4E37-AD9D-C4BD84361E71}"/>
                </a:ext>
              </a:extLst>
            </p:cNvPr>
            <p:cNvGrpSpPr/>
            <p:nvPr/>
          </p:nvGrpSpPr>
          <p:grpSpPr>
            <a:xfrm>
              <a:off x="1290799" y="6111564"/>
              <a:ext cx="158841" cy="131722"/>
              <a:chOff x="1290799" y="6111564"/>
              <a:chExt cx="158841" cy="131722"/>
            </a:xfrm>
            <a:solidFill>
              <a:srgbClr val="0078D7"/>
            </a:solidFill>
          </p:grpSpPr>
          <p:sp>
            <p:nvSpPr>
              <p:cNvPr id="325" name="Freeform: Shape 324">
                <a:extLst>
                  <a:ext uri="{FF2B5EF4-FFF2-40B4-BE49-F238E27FC236}">
                    <a16:creationId xmlns:a16="http://schemas.microsoft.com/office/drawing/2014/main" id="{0441AC7B-A5EE-463F-8328-F370E8DAA5A0}"/>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033B4E7A-B255-46B8-83E2-A97231C2CB6A}"/>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2F37642-0CE1-45BB-8BE5-9EAD2022B5D2}"/>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24" name="Rectangle 323">
              <a:extLst>
                <a:ext uri="{FF2B5EF4-FFF2-40B4-BE49-F238E27FC236}">
                  <a16:creationId xmlns:a16="http://schemas.microsoft.com/office/drawing/2014/main" id="{23611FC3-B7B8-4C72-B679-849836FD2F5C}"/>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328" name="Stopwatch_E916">
            <a:extLst>
              <a:ext uri="{FF2B5EF4-FFF2-40B4-BE49-F238E27FC236}">
                <a16:creationId xmlns:a16="http://schemas.microsoft.com/office/drawing/2014/main" id="{2411457C-5754-428C-9912-C7A7AE9074CB}"/>
              </a:ext>
              <a:ext uri="{C183D7F6-B498-43B3-948B-1728B52AA6E4}">
                <adec:decorative xmlns:adec="http://schemas.microsoft.com/office/drawing/2017/decorative" val="1"/>
              </a:ext>
            </a:extLst>
          </p:cNvPr>
          <p:cNvSpPr>
            <a:spLocks noChangeAspect="1" noEditPoints="1"/>
          </p:cNvSpPr>
          <p:nvPr/>
        </p:nvSpPr>
        <p:spPr bwMode="auto">
          <a:xfrm>
            <a:off x="3427422" y="5180647"/>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29" name="Freeform 110">
            <a:extLst>
              <a:ext uri="{FF2B5EF4-FFF2-40B4-BE49-F238E27FC236}">
                <a16:creationId xmlns:a16="http://schemas.microsoft.com/office/drawing/2014/main" id="{7EE79190-96E1-488E-88AC-9BD2615FDF8A}"/>
              </a:ext>
              <a:ext uri="{C183D7F6-B498-43B3-948B-1728B52AA6E4}">
                <adec:decorative xmlns:adec="http://schemas.microsoft.com/office/drawing/2017/decorative" val="1"/>
              </a:ext>
            </a:extLst>
          </p:cNvPr>
          <p:cNvSpPr>
            <a:spLocks noChangeAspect="1" noEditPoints="1"/>
          </p:cNvSpPr>
          <p:nvPr/>
        </p:nvSpPr>
        <p:spPr bwMode="black">
          <a:xfrm>
            <a:off x="3001210" y="5180648"/>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30" name="Graphic 329">
            <a:extLst>
              <a:ext uri="{FF2B5EF4-FFF2-40B4-BE49-F238E27FC236}">
                <a16:creationId xmlns:a16="http://schemas.microsoft.com/office/drawing/2014/main" id="{5D578378-EF16-409B-8ECD-8D2C536967F8}"/>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166912" y="5180647"/>
            <a:ext cx="178252" cy="169274"/>
          </a:xfrm>
          <a:prstGeom prst="rect">
            <a:avLst/>
          </a:prstGeom>
        </p:spPr>
      </p:pic>
      <p:grpSp>
        <p:nvGrpSpPr>
          <p:cNvPr id="331" name="Group 330">
            <a:extLst>
              <a:ext uri="{FF2B5EF4-FFF2-40B4-BE49-F238E27FC236}">
                <a16:creationId xmlns:a16="http://schemas.microsoft.com/office/drawing/2014/main" id="{08294049-BC11-449D-BA37-82CD482AD7F0}"/>
              </a:ext>
              <a:ext uri="{C183D7F6-B498-43B3-948B-1728B52AA6E4}">
                <adec:decorative xmlns:adec="http://schemas.microsoft.com/office/drawing/2017/decorative" val="1"/>
              </a:ext>
            </a:extLst>
          </p:cNvPr>
          <p:cNvGrpSpPr/>
          <p:nvPr/>
        </p:nvGrpSpPr>
        <p:grpSpPr>
          <a:xfrm>
            <a:off x="4303236" y="5181828"/>
            <a:ext cx="155822" cy="155818"/>
            <a:chOff x="3398698" y="3484566"/>
            <a:chExt cx="590092" cy="571501"/>
          </a:xfrm>
          <a:solidFill>
            <a:srgbClr val="0078D7"/>
          </a:solidFill>
        </p:grpSpPr>
        <p:sp>
          <p:nvSpPr>
            <p:cNvPr id="332" name="Freeform 127">
              <a:extLst>
                <a:ext uri="{FF2B5EF4-FFF2-40B4-BE49-F238E27FC236}">
                  <a16:creationId xmlns:a16="http://schemas.microsoft.com/office/drawing/2014/main" id="{7DD87B1C-85CD-48C8-B7D5-77ED6EEE61F0}"/>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33" name="Freeform 128">
              <a:extLst>
                <a:ext uri="{FF2B5EF4-FFF2-40B4-BE49-F238E27FC236}">
                  <a16:creationId xmlns:a16="http://schemas.microsoft.com/office/drawing/2014/main" id="{5DA9E0B2-DC3E-4D8A-9878-689AB57D469B}"/>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34" name="Freeform 129">
              <a:extLst>
                <a:ext uri="{FF2B5EF4-FFF2-40B4-BE49-F238E27FC236}">
                  <a16:creationId xmlns:a16="http://schemas.microsoft.com/office/drawing/2014/main" id="{231DED66-4742-4AA7-9798-8F4CA6741566}"/>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35" name="Graphic 334">
            <a:extLst>
              <a:ext uri="{FF2B5EF4-FFF2-40B4-BE49-F238E27FC236}">
                <a16:creationId xmlns:a16="http://schemas.microsoft.com/office/drawing/2014/main" id="{04D16C67-7AA1-4BDE-BD5D-A6574AB6BAF1}"/>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635713" y="5142470"/>
            <a:ext cx="130118" cy="190839"/>
          </a:xfrm>
          <a:prstGeom prst="rect">
            <a:avLst/>
          </a:prstGeom>
        </p:spPr>
      </p:pic>
      <p:sp>
        <p:nvSpPr>
          <p:cNvPr id="336" name="Microphone_E720">
            <a:extLst>
              <a:ext uri="{FF2B5EF4-FFF2-40B4-BE49-F238E27FC236}">
                <a16:creationId xmlns:a16="http://schemas.microsoft.com/office/drawing/2014/main" id="{5819D35B-7B79-4560-8911-9DE7CD0CC0FD}"/>
              </a:ext>
              <a:ext uri="{C183D7F6-B498-43B3-948B-1728B52AA6E4}">
                <adec:decorative xmlns:adec="http://schemas.microsoft.com/office/drawing/2017/decorative" val="1"/>
              </a:ext>
            </a:extLst>
          </p:cNvPr>
          <p:cNvSpPr>
            <a:spLocks noChangeAspect="1" noEditPoints="1"/>
          </p:cNvSpPr>
          <p:nvPr/>
        </p:nvSpPr>
        <p:spPr bwMode="auto">
          <a:xfrm>
            <a:off x="3853893" y="5197487"/>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37" name="Group 336">
            <a:extLst>
              <a:ext uri="{FF2B5EF4-FFF2-40B4-BE49-F238E27FC236}">
                <a16:creationId xmlns:a16="http://schemas.microsoft.com/office/drawing/2014/main" id="{E6D53EE8-6AE8-44EB-9A88-BFB6BA04A863}"/>
              </a:ext>
              <a:ext uri="{C183D7F6-B498-43B3-948B-1728B52AA6E4}">
                <adec:decorative xmlns:adec="http://schemas.microsoft.com/office/drawing/2017/decorative" val="1"/>
              </a:ext>
            </a:extLst>
          </p:cNvPr>
          <p:cNvGrpSpPr/>
          <p:nvPr/>
        </p:nvGrpSpPr>
        <p:grpSpPr>
          <a:xfrm>
            <a:off x="4036750" y="5201261"/>
            <a:ext cx="231162" cy="131704"/>
            <a:chOff x="1290799" y="6111564"/>
            <a:chExt cx="231195" cy="131722"/>
          </a:xfrm>
        </p:grpSpPr>
        <p:grpSp>
          <p:nvGrpSpPr>
            <p:cNvPr id="338" name="Graphic 54" descr="Camera">
              <a:extLst>
                <a:ext uri="{FF2B5EF4-FFF2-40B4-BE49-F238E27FC236}">
                  <a16:creationId xmlns:a16="http://schemas.microsoft.com/office/drawing/2014/main" id="{0069FB62-44A5-48FD-B4D6-DD9AEAAF89E0}"/>
                </a:ext>
              </a:extLst>
            </p:cNvPr>
            <p:cNvGrpSpPr/>
            <p:nvPr/>
          </p:nvGrpSpPr>
          <p:grpSpPr>
            <a:xfrm>
              <a:off x="1290799" y="6111564"/>
              <a:ext cx="158841" cy="131722"/>
              <a:chOff x="1290799" y="6111564"/>
              <a:chExt cx="158841" cy="131722"/>
            </a:xfrm>
            <a:solidFill>
              <a:srgbClr val="0078D7"/>
            </a:solidFill>
          </p:grpSpPr>
          <p:sp>
            <p:nvSpPr>
              <p:cNvPr id="340" name="Freeform: Shape 339">
                <a:extLst>
                  <a:ext uri="{FF2B5EF4-FFF2-40B4-BE49-F238E27FC236}">
                    <a16:creationId xmlns:a16="http://schemas.microsoft.com/office/drawing/2014/main" id="{1C15C766-8E92-474F-B524-9FDC97F07C2E}"/>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C666C5A-9159-41C6-AF3C-6CC2B5E6C8A2}"/>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1E29B79-C46E-47D5-8487-ED31872A52D2}"/>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39" name="Rectangle 338">
              <a:extLst>
                <a:ext uri="{FF2B5EF4-FFF2-40B4-BE49-F238E27FC236}">
                  <a16:creationId xmlns:a16="http://schemas.microsoft.com/office/drawing/2014/main" id="{F6EB1A5A-B2CA-4703-BC43-38672DE73973}"/>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grpSp>
        <p:nvGrpSpPr>
          <p:cNvPr id="4" name="Group 3">
            <a:extLst>
              <a:ext uri="{FF2B5EF4-FFF2-40B4-BE49-F238E27FC236}">
                <a16:creationId xmlns:a16="http://schemas.microsoft.com/office/drawing/2014/main" id="{67101C4D-2E19-4D1A-83DE-E4FBEDCC3F52}"/>
              </a:ext>
              <a:ext uri="{C183D7F6-B498-43B3-948B-1728B52AA6E4}">
                <adec:decorative xmlns:adec="http://schemas.microsoft.com/office/drawing/2017/decorative" val="1"/>
              </a:ext>
            </a:extLst>
          </p:cNvPr>
          <p:cNvGrpSpPr/>
          <p:nvPr/>
        </p:nvGrpSpPr>
        <p:grpSpPr>
          <a:xfrm>
            <a:off x="3907112" y="2848375"/>
            <a:ext cx="1652865" cy="190839"/>
            <a:chOff x="2892515" y="2813283"/>
            <a:chExt cx="1652865" cy="190839"/>
          </a:xfrm>
        </p:grpSpPr>
        <p:sp>
          <p:nvSpPr>
            <p:cNvPr id="299" name="Stopwatch_E916" title="Icon of a stopwatch">
              <a:extLst>
                <a:ext uri="{FF2B5EF4-FFF2-40B4-BE49-F238E27FC236}">
                  <a16:creationId xmlns:a16="http://schemas.microsoft.com/office/drawing/2014/main" id="{C309F0BB-85CA-4D84-A204-526035E90E7F}"/>
                </a:ext>
              </a:extLst>
            </p:cNvPr>
            <p:cNvSpPr>
              <a:spLocks noChangeAspect="1" noEditPoints="1"/>
            </p:cNvSpPr>
            <p:nvPr/>
          </p:nvSpPr>
          <p:spPr bwMode="auto">
            <a:xfrm>
              <a:off x="3278504" y="283254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00" name="Freeform 110">
              <a:extLst>
                <a:ext uri="{FF2B5EF4-FFF2-40B4-BE49-F238E27FC236}">
                  <a16:creationId xmlns:a16="http://schemas.microsoft.com/office/drawing/2014/main" id="{4A71D5DD-C411-4C58-ADCD-443A5B9DBE65}"/>
                </a:ext>
              </a:extLst>
            </p:cNvPr>
            <p:cNvSpPr>
              <a:spLocks noChangeAspect="1" noEditPoints="1"/>
            </p:cNvSpPr>
            <p:nvPr/>
          </p:nvSpPr>
          <p:spPr bwMode="black">
            <a:xfrm>
              <a:off x="2892515" y="282656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01" name="Graphic 300">
              <a:extLst>
                <a:ext uri="{FF2B5EF4-FFF2-40B4-BE49-F238E27FC236}">
                  <a16:creationId xmlns:a16="http://schemas.microsoft.com/office/drawing/2014/main" id="{AC2C4755-9A98-43DE-847F-406251F09B4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040181" y="2824065"/>
              <a:ext cx="178252" cy="169274"/>
            </a:xfrm>
            <a:prstGeom prst="rect">
              <a:avLst/>
            </a:prstGeom>
          </p:spPr>
        </p:pic>
        <p:pic>
          <p:nvPicPr>
            <p:cNvPr id="305" name="Graphic 304">
              <a:extLst>
                <a:ext uri="{FF2B5EF4-FFF2-40B4-BE49-F238E27FC236}">
                  <a16:creationId xmlns:a16="http://schemas.microsoft.com/office/drawing/2014/main" id="{A363A663-474A-4B0F-88F6-9103E0B410E7}"/>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flipH="1">
              <a:off x="4269825" y="2831145"/>
              <a:ext cx="59661" cy="155114"/>
            </a:xfrm>
            <a:prstGeom prst="rect">
              <a:avLst/>
            </a:prstGeom>
          </p:spPr>
        </p:pic>
        <p:grpSp>
          <p:nvGrpSpPr>
            <p:cNvPr id="306" name="Group 305">
              <a:extLst>
                <a:ext uri="{FF2B5EF4-FFF2-40B4-BE49-F238E27FC236}">
                  <a16:creationId xmlns:a16="http://schemas.microsoft.com/office/drawing/2014/main" id="{796B69C1-EB2C-497D-9102-3A83C775A78B}"/>
                </a:ext>
              </a:extLst>
            </p:cNvPr>
            <p:cNvGrpSpPr/>
            <p:nvPr/>
          </p:nvGrpSpPr>
          <p:grpSpPr>
            <a:xfrm>
              <a:off x="4389558" y="2830793"/>
              <a:ext cx="155822" cy="155818"/>
              <a:chOff x="3398698" y="3484566"/>
              <a:chExt cx="590092" cy="571501"/>
            </a:xfrm>
            <a:solidFill>
              <a:srgbClr val="0078D7"/>
            </a:solidFill>
          </p:grpSpPr>
          <p:sp>
            <p:nvSpPr>
              <p:cNvPr id="307" name="Freeform 127">
                <a:extLst>
                  <a:ext uri="{FF2B5EF4-FFF2-40B4-BE49-F238E27FC236}">
                    <a16:creationId xmlns:a16="http://schemas.microsoft.com/office/drawing/2014/main" id="{55455059-833D-4E42-A8D8-E20D6B7AD323}"/>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08" name="Freeform 128">
                <a:extLst>
                  <a:ext uri="{FF2B5EF4-FFF2-40B4-BE49-F238E27FC236}">
                    <a16:creationId xmlns:a16="http://schemas.microsoft.com/office/drawing/2014/main" id="{14908895-6D98-4DED-B733-5AD8677C9921}"/>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09" name="Freeform 129">
                <a:extLst>
                  <a:ext uri="{FF2B5EF4-FFF2-40B4-BE49-F238E27FC236}">
                    <a16:creationId xmlns:a16="http://schemas.microsoft.com/office/drawing/2014/main" id="{710B7548-E1EB-454E-A796-3F607A4FDEB7}"/>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10" name="Graphic 309">
              <a:extLst>
                <a:ext uri="{FF2B5EF4-FFF2-40B4-BE49-F238E27FC236}">
                  <a16:creationId xmlns:a16="http://schemas.microsoft.com/office/drawing/2014/main" id="{D0702A51-0567-4037-83BE-E81BF7E40B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95535" y="2813283"/>
              <a:ext cx="130118" cy="190839"/>
            </a:xfrm>
            <a:prstGeom prst="rect">
              <a:avLst/>
            </a:prstGeom>
          </p:spPr>
        </p:pic>
        <p:grpSp>
          <p:nvGrpSpPr>
            <p:cNvPr id="311" name="Graphic 305">
              <a:extLst>
                <a:ext uri="{FF2B5EF4-FFF2-40B4-BE49-F238E27FC236}">
                  <a16:creationId xmlns:a16="http://schemas.microsoft.com/office/drawing/2014/main" id="{0C9D178B-8000-4A18-9E4A-1C0F5803F54F}"/>
                </a:ext>
              </a:extLst>
            </p:cNvPr>
            <p:cNvGrpSpPr/>
            <p:nvPr/>
          </p:nvGrpSpPr>
          <p:grpSpPr>
            <a:xfrm>
              <a:off x="3473751" y="2885046"/>
              <a:ext cx="142852" cy="47312"/>
              <a:chOff x="3845953" y="3735365"/>
              <a:chExt cx="142873" cy="47319"/>
            </a:xfrm>
            <a:solidFill>
              <a:srgbClr val="0078D7"/>
            </a:solidFill>
          </p:grpSpPr>
          <p:sp>
            <p:nvSpPr>
              <p:cNvPr id="312" name="Freeform: Shape 311">
                <a:extLst>
                  <a:ext uri="{FF2B5EF4-FFF2-40B4-BE49-F238E27FC236}">
                    <a16:creationId xmlns:a16="http://schemas.microsoft.com/office/drawing/2014/main" id="{B7A2F89D-DB9C-4999-A165-06E41C2A0FC8}"/>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D7D2925-2557-4CD4-8BDB-D8314E8E34BF}"/>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17" name="Graphic 7">
              <a:extLst>
                <a:ext uri="{FF2B5EF4-FFF2-40B4-BE49-F238E27FC236}">
                  <a16:creationId xmlns:a16="http://schemas.microsoft.com/office/drawing/2014/main" id="{3DA6278C-01C6-4B96-AA00-C94EFED93C12}"/>
                </a:ext>
              </a:extLst>
            </p:cNvPr>
            <p:cNvSpPr/>
            <p:nvPr/>
          </p:nvSpPr>
          <p:spPr>
            <a:xfrm>
              <a:off x="3676674" y="2824014"/>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grpSp>
          <p:nvGrpSpPr>
            <p:cNvPr id="343" name="Group 342">
              <a:extLst>
                <a:ext uri="{FF2B5EF4-FFF2-40B4-BE49-F238E27FC236}">
                  <a16:creationId xmlns:a16="http://schemas.microsoft.com/office/drawing/2014/main" id="{6EDB6320-97B4-4F29-9506-0F506CCE401A}"/>
                </a:ext>
              </a:extLst>
            </p:cNvPr>
            <p:cNvGrpSpPr/>
            <p:nvPr/>
          </p:nvGrpSpPr>
          <p:grpSpPr>
            <a:xfrm flipV="1">
              <a:off x="4085724" y="2833251"/>
              <a:ext cx="124030" cy="150902"/>
              <a:chOff x="4097631" y="3944743"/>
              <a:chExt cx="213406" cy="91450"/>
            </a:xfrm>
            <a:solidFill>
              <a:srgbClr val="0078D7"/>
            </a:solidFill>
          </p:grpSpPr>
          <p:sp>
            <p:nvSpPr>
              <p:cNvPr id="344" name="Rectangle 343">
                <a:extLst>
                  <a:ext uri="{FF2B5EF4-FFF2-40B4-BE49-F238E27FC236}">
                    <a16:creationId xmlns:a16="http://schemas.microsoft.com/office/drawing/2014/main" id="{31E7DB89-6BC9-4BFF-B121-68C1CEA1383A}"/>
                  </a:ext>
                </a:extLst>
              </p:cNvPr>
              <p:cNvSpPr/>
              <p:nvPr/>
            </p:nvSpPr>
            <p:spPr bwMode="auto">
              <a:xfrm flipV="1">
                <a:off x="4097631" y="3944744"/>
                <a:ext cx="45718"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a:extLst>
                  <a:ext uri="{FF2B5EF4-FFF2-40B4-BE49-F238E27FC236}">
                    <a16:creationId xmlns:a16="http://schemas.microsoft.com/office/drawing/2014/main" id="{0426ACA0-740A-4511-9C4A-3C04F78F1DDA}"/>
                  </a:ext>
                </a:extLst>
              </p:cNvPr>
              <p:cNvSpPr/>
              <p:nvPr/>
            </p:nvSpPr>
            <p:spPr bwMode="auto">
              <a:xfrm flipV="1">
                <a:off x="4153527" y="3944751"/>
                <a:ext cx="45718"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a:extLst>
                  <a:ext uri="{FF2B5EF4-FFF2-40B4-BE49-F238E27FC236}">
                    <a16:creationId xmlns:a16="http://schemas.microsoft.com/office/drawing/2014/main" id="{A8DCBA29-358D-46BA-B60E-0A5FC9B35315}"/>
                  </a:ext>
                </a:extLst>
              </p:cNvPr>
              <p:cNvSpPr/>
              <p:nvPr/>
            </p:nvSpPr>
            <p:spPr bwMode="auto">
              <a:xfrm flipV="1">
                <a:off x="4209547" y="3944743"/>
                <a:ext cx="45718"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a:extLst>
                  <a:ext uri="{FF2B5EF4-FFF2-40B4-BE49-F238E27FC236}">
                    <a16:creationId xmlns:a16="http://schemas.microsoft.com/office/drawing/2014/main" id="{6E56B0EB-D803-4B97-9D61-C68F31F27A86}"/>
                  </a:ext>
                </a:extLst>
              </p:cNvPr>
              <p:cNvSpPr/>
              <p:nvPr/>
            </p:nvSpPr>
            <p:spPr bwMode="auto">
              <a:xfrm flipV="1">
                <a:off x="4265319" y="3944753"/>
                <a:ext cx="45718"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48" name="Group 347">
            <a:extLst>
              <a:ext uri="{FF2B5EF4-FFF2-40B4-BE49-F238E27FC236}">
                <a16:creationId xmlns:a16="http://schemas.microsoft.com/office/drawing/2014/main" id="{34580F67-FE34-41D0-8928-2AAD9BBB0AA2}"/>
              </a:ext>
              <a:ext uri="{C183D7F6-B498-43B3-948B-1728B52AA6E4}">
                <adec:decorative xmlns:adec="http://schemas.microsoft.com/office/drawing/2017/decorative" val="1"/>
              </a:ext>
            </a:extLst>
          </p:cNvPr>
          <p:cNvGrpSpPr/>
          <p:nvPr/>
        </p:nvGrpSpPr>
        <p:grpSpPr>
          <a:xfrm>
            <a:off x="7177868" y="1435971"/>
            <a:ext cx="1230984" cy="735480"/>
            <a:chOff x="8196867" y="4006163"/>
            <a:chExt cx="1231159" cy="735584"/>
          </a:xfrm>
        </p:grpSpPr>
        <p:grpSp>
          <p:nvGrpSpPr>
            <p:cNvPr id="349" name="laptop" descr="laptop">
              <a:extLst>
                <a:ext uri="{FF2B5EF4-FFF2-40B4-BE49-F238E27FC236}">
                  <a16:creationId xmlns:a16="http://schemas.microsoft.com/office/drawing/2014/main" id="{E061F765-6F63-4D16-9B0D-E916969AC152}"/>
                </a:ext>
              </a:extLst>
            </p:cNvPr>
            <p:cNvGrpSpPr/>
            <p:nvPr/>
          </p:nvGrpSpPr>
          <p:grpSpPr>
            <a:xfrm>
              <a:off x="8196867" y="4006163"/>
              <a:ext cx="1231159" cy="735584"/>
              <a:chOff x="5886301" y="1225565"/>
              <a:chExt cx="382588" cy="228586"/>
            </a:xfrm>
            <a:solidFill>
              <a:schemeClr val="bg1">
                <a:lumMod val="95000"/>
              </a:schemeClr>
            </a:solidFill>
            <a:effectLst>
              <a:outerShdw blurRad="76200" dir="18900000" sy="23000" kx="-1200000" algn="bl" rotWithShape="0">
                <a:prstClr val="black">
                  <a:alpha val="20000"/>
                </a:prstClr>
              </a:outerShdw>
            </a:effectLst>
          </p:grpSpPr>
          <p:sp>
            <p:nvSpPr>
              <p:cNvPr id="351" name="Freeform 51">
                <a:extLst>
                  <a:ext uri="{FF2B5EF4-FFF2-40B4-BE49-F238E27FC236}">
                    <a16:creationId xmlns:a16="http://schemas.microsoft.com/office/drawing/2014/main" id="{3941DBB1-6C5F-4F0F-837B-AFBE7B8C0906}"/>
                  </a:ext>
                </a:extLst>
              </p:cNvPr>
              <p:cNvSpPr>
                <a:spLocks/>
              </p:cNvSpPr>
              <p:nvPr/>
            </p:nvSpPr>
            <p:spPr bwMode="auto">
              <a:xfrm>
                <a:off x="5886301" y="1362476"/>
                <a:ext cx="382588" cy="91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bg1">
                  <a:lumMod val="85000"/>
                </a:schemeClr>
              </a:solidFill>
              <a:ln>
                <a:noFill/>
              </a:ln>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sp>
            <p:nvSpPr>
              <p:cNvPr id="352" name="Freeform 52">
                <a:extLst>
                  <a:ext uri="{FF2B5EF4-FFF2-40B4-BE49-F238E27FC236}">
                    <a16:creationId xmlns:a16="http://schemas.microsoft.com/office/drawing/2014/main" id="{5762FFB7-9524-43DF-9123-B91AA8E18AB4}"/>
                  </a:ext>
                </a:extLst>
              </p:cNvPr>
              <p:cNvSpPr>
                <a:spLocks/>
              </p:cNvSpPr>
              <p:nvPr/>
            </p:nvSpPr>
            <p:spPr bwMode="auto">
              <a:xfrm>
                <a:off x="5946776" y="1225565"/>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grpSp>
        <p:sp>
          <p:nvSpPr>
            <p:cNvPr id="350" name="TextBox 349">
              <a:extLst>
                <a:ext uri="{FF2B5EF4-FFF2-40B4-BE49-F238E27FC236}">
                  <a16:creationId xmlns:a16="http://schemas.microsoft.com/office/drawing/2014/main" id="{E60641C7-5E02-4F95-B10D-97BC35E0681A}"/>
                </a:ext>
              </a:extLst>
            </p:cNvPr>
            <p:cNvSpPr txBox="1"/>
            <p:nvPr/>
          </p:nvSpPr>
          <p:spPr>
            <a:xfrm>
              <a:off x="8505011" y="4120227"/>
              <a:ext cx="614870" cy="423830"/>
            </a:xfrm>
            <a:prstGeom prst="rect">
              <a:avLst/>
            </a:prstGeom>
            <a:noFill/>
          </p:spPr>
          <p:txBody>
            <a:bodyPr wrap="square" lIns="0" tIns="0" rIns="0" bIns="0" rtlCol="0" anchor="ctr">
              <a:spAutoFit/>
            </a:bodyPr>
            <a:lstStyle/>
            <a:p>
              <a:pPr algn="ctr">
                <a:lnSpc>
                  <a:spcPct val="90000"/>
                </a:lnSpc>
                <a:spcAft>
                  <a:spcPts val="600"/>
                </a:spcAft>
              </a:pPr>
              <a:r>
                <a:rPr lang="en-US" sz="1000" b="1" cap="all">
                  <a:solidFill>
                    <a:schemeClr val="bg1">
                      <a:lumMod val="85000"/>
                    </a:schemeClr>
                  </a:solidFill>
                  <a:cs typeface="Segoe UI Semibold" panose="020B0702040204020203" pitchFamily="34" charset="0"/>
                </a:rPr>
                <a:t>Image Coming Soon</a:t>
              </a:r>
            </a:p>
          </p:txBody>
        </p:sp>
      </p:grpSp>
      <p:pic>
        <p:nvPicPr>
          <p:cNvPr id="353" name="Content Placeholder 7">
            <a:extLst>
              <a:ext uri="{FF2B5EF4-FFF2-40B4-BE49-F238E27FC236}">
                <a16:creationId xmlns:a16="http://schemas.microsoft.com/office/drawing/2014/main" id="{CA0E9ECF-142D-42C2-9565-6EC4575C2ABD}"/>
              </a:ext>
              <a:ext uri="{C183D7F6-B498-43B3-948B-1728B52AA6E4}">
                <adec:decorative xmlns:adec="http://schemas.microsoft.com/office/drawing/2017/decorative" val="1"/>
              </a:ext>
            </a:extLst>
          </p:cNvPr>
          <p:cNvPicPr>
            <a:picLocks noChangeAspect="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30180" y="1245058"/>
            <a:ext cx="1516760" cy="1037457"/>
          </a:xfrm>
          <a:prstGeom prst="rect">
            <a:avLst/>
          </a:prstGeom>
          <a:effectLst>
            <a:outerShdw blurRad="76200" dir="18900000" sy="23000" kx="-1200000" algn="bl" rotWithShape="0">
              <a:prstClr val="black">
                <a:alpha val="20000"/>
              </a:prstClr>
            </a:outerShdw>
          </a:effectLst>
        </p:spPr>
      </p:pic>
      <p:pic>
        <p:nvPicPr>
          <p:cNvPr id="354" name="Content Placeholder 125">
            <a:extLst>
              <a:ext uri="{FF2B5EF4-FFF2-40B4-BE49-F238E27FC236}">
                <a16:creationId xmlns:a16="http://schemas.microsoft.com/office/drawing/2014/main" id="{203335C6-ACF2-4955-9489-F9861E8D5699}"/>
              </a:ext>
              <a:ext uri="{C183D7F6-B498-43B3-948B-1728B52AA6E4}">
                <adec:decorative xmlns:adec="http://schemas.microsoft.com/office/drawing/2017/decorative" val="1"/>
              </a:ext>
            </a:extLst>
          </p:cNvPr>
          <p:cNvPicPr>
            <a:picLocks noChangeAspect="1"/>
          </p:cNvPicPr>
          <p:nvPr/>
        </p:nvPicPr>
        <p:blipFill rotWithShape="1">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12491" y="3738941"/>
            <a:ext cx="1326021" cy="885241"/>
          </a:xfrm>
          <a:prstGeom prst="rect">
            <a:avLst/>
          </a:prstGeom>
          <a:effectLst>
            <a:outerShdw blurRad="76200" dir="18900000" sy="23000" kx="-1200000" algn="bl" rotWithShape="0">
              <a:prstClr val="black">
                <a:alpha val="20000"/>
              </a:prstClr>
            </a:outerShdw>
          </a:effectLst>
        </p:spPr>
      </p:pic>
      <p:sp>
        <p:nvSpPr>
          <p:cNvPr id="355" name="Stopwatch_E916">
            <a:extLst>
              <a:ext uri="{FF2B5EF4-FFF2-40B4-BE49-F238E27FC236}">
                <a16:creationId xmlns:a16="http://schemas.microsoft.com/office/drawing/2014/main" id="{16198E44-06A7-43B4-B49E-2010FAF51578}"/>
              </a:ext>
              <a:ext uri="{C183D7F6-B498-43B3-948B-1728B52AA6E4}">
                <adec:decorative xmlns:adec="http://schemas.microsoft.com/office/drawing/2017/decorative" val="1"/>
              </a:ext>
            </a:extLst>
          </p:cNvPr>
          <p:cNvSpPr>
            <a:spLocks noChangeAspect="1" noEditPoints="1"/>
          </p:cNvSpPr>
          <p:nvPr/>
        </p:nvSpPr>
        <p:spPr bwMode="auto">
          <a:xfrm>
            <a:off x="8197933" y="5158749"/>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56" name="Freeform 110">
            <a:extLst>
              <a:ext uri="{FF2B5EF4-FFF2-40B4-BE49-F238E27FC236}">
                <a16:creationId xmlns:a16="http://schemas.microsoft.com/office/drawing/2014/main" id="{EE2B16B9-A43B-4431-99DD-3DC47E5A8503}"/>
              </a:ext>
              <a:ext uri="{C183D7F6-B498-43B3-948B-1728B52AA6E4}">
                <adec:decorative xmlns:adec="http://schemas.microsoft.com/office/drawing/2017/decorative" val="1"/>
              </a:ext>
            </a:extLst>
          </p:cNvPr>
          <p:cNvSpPr>
            <a:spLocks noChangeAspect="1" noEditPoints="1"/>
          </p:cNvSpPr>
          <p:nvPr/>
        </p:nvSpPr>
        <p:spPr bwMode="black">
          <a:xfrm>
            <a:off x="7771721" y="5158749"/>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57" name="Graphic 356">
            <a:extLst>
              <a:ext uri="{FF2B5EF4-FFF2-40B4-BE49-F238E27FC236}">
                <a16:creationId xmlns:a16="http://schemas.microsoft.com/office/drawing/2014/main" id="{BE0D77BA-A57E-43EC-B2C7-41FDA1848C40}"/>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37423" y="5158748"/>
            <a:ext cx="178252" cy="169274"/>
          </a:xfrm>
          <a:prstGeom prst="rect">
            <a:avLst/>
          </a:prstGeom>
        </p:spPr>
      </p:pic>
      <p:grpSp>
        <p:nvGrpSpPr>
          <p:cNvPr id="358" name="Group 357">
            <a:extLst>
              <a:ext uri="{FF2B5EF4-FFF2-40B4-BE49-F238E27FC236}">
                <a16:creationId xmlns:a16="http://schemas.microsoft.com/office/drawing/2014/main" id="{743A45D8-213D-4A60-B286-D6817C6410A5}"/>
              </a:ext>
              <a:ext uri="{C183D7F6-B498-43B3-948B-1728B52AA6E4}">
                <adec:decorative xmlns:adec="http://schemas.microsoft.com/office/drawing/2017/decorative" val="1"/>
              </a:ext>
            </a:extLst>
          </p:cNvPr>
          <p:cNvGrpSpPr/>
          <p:nvPr/>
        </p:nvGrpSpPr>
        <p:grpSpPr>
          <a:xfrm>
            <a:off x="9470196" y="5175185"/>
            <a:ext cx="155822" cy="155818"/>
            <a:chOff x="3398698" y="3484566"/>
            <a:chExt cx="590092" cy="571501"/>
          </a:xfrm>
          <a:solidFill>
            <a:srgbClr val="0078D7"/>
          </a:solidFill>
        </p:grpSpPr>
        <p:sp>
          <p:nvSpPr>
            <p:cNvPr id="359" name="Freeform 127">
              <a:extLst>
                <a:ext uri="{FF2B5EF4-FFF2-40B4-BE49-F238E27FC236}">
                  <a16:creationId xmlns:a16="http://schemas.microsoft.com/office/drawing/2014/main" id="{80122D29-5EA8-4096-87D6-E1F856631060}"/>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60" name="Freeform 128">
              <a:extLst>
                <a:ext uri="{FF2B5EF4-FFF2-40B4-BE49-F238E27FC236}">
                  <a16:creationId xmlns:a16="http://schemas.microsoft.com/office/drawing/2014/main" id="{11C43656-CCFB-42EF-B887-7FD06336AB64}"/>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61" name="Freeform 129">
              <a:extLst>
                <a:ext uri="{FF2B5EF4-FFF2-40B4-BE49-F238E27FC236}">
                  <a16:creationId xmlns:a16="http://schemas.microsoft.com/office/drawing/2014/main" id="{8427426F-AFE9-4A3B-B125-BF3E864A334C}"/>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62" name="Graphic 361">
            <a:extLst>
              <a:ext uri="{FF2B5EF4-FFF2-40B4-BE49-F238E27FC236}">
                <a16:creationId xmlns:a16="http://schemas.microsoft.com/office/drawing/2014/main" id="{1B1C9FA2-5719-4C44-9F2A-6104A8083823}"/>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02674" y="5135827"/>
            <a:ext cx="130118" cy="190839"/>
          </a:xfrm>
          <a:prstGeom prst="rect">
            <a:avLst/>
          </a:prstGeom>
        </p:spPr>
      </p:pic>
      <p:grpSp>
        <p:nvGrpSpPr>
          <p:cNvPr id="363" name="Graphic 305">
            <a:extLst>
              <a:ext uri="{FF2B5EF4-FFF2-40B4-BE49-F238E27FC236}">
                <a16:creationId xmlns:a16="http://schemas.microsoft.com/office/drawing/2014/main" id="{DB00DA18-1575-4F47-923F-73353594D270}"/>
              </a:ext>
              <a:ext uri="{C183D7F6-B498-43B3-948B-1728B52AA6E4}">
                <adec:decorative xmlns:adec="http://schemas.microsoft.com/office/drawing/2017/decorative" val="1"/>
              </a:ext>
            </a:extLst>
          </p:cNvPr>
          <p:cNvGrpSpPr/>
          <p:nvPr/>
        </p:nvGrpSpPr>
        <p:grpSpPr>
          <a:xfrm>
            <a:off x="8408836" y="5211836"/>
            <a:ext cx="142852" cy="47312"/>
            <a:chOff x="3845953" y="3735365"/>
            <a:chExt cx="142873" cy="47319"/>
          </a:xfrm>
          <a:solidFill>
            <a:srgbClr val="0078D7"/>
          </a:solidFill>
        </p:grpSpPr>
        <p:sp>
          <p:nvSpPr>
            <p:cNvPr id="364" name="Freeform: Shape 363">
              <a:extLst>
                <a:ext uri="{FF2B5EF4-FFF2-40B4-BE49-F238E27FC236}">
                  <a16:creationId xmlns:a16="http://schemas.microsoft.com/office/drawing/2014/main" id="{0DA7F206-30FC-40BA-9C90-79204584491B}"/>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EA7F5D5-37ED-470B-9A34-2C9085DB4683}"/>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66" name="Graphic 7">
            <a:extLst>
              <a:ext uri="{FF2B5EF4-FFF2-40B4-BE49-F238E27FC236}">
                <a16:creationId xmlns:a16="http://schemas.microsoft.com/office/drawing/2014/main" id="{1D69D4DD-3E44-4A7B-91C0-DCCFBDC7C791}"/>
              </a:ext>
              <a:ext uri="{C183D7F6-B498-43B3-948B-1728B52AA6E4}">
                <adec:decorative xmlns:adec="http://schemas.microsoft.com/office/drawing/2017/decorative" val="1"/>
              </a:ext>
            </a:extLst>
          </p:cNvPr>
          <p:cNvSpPr/>
          <p:nvPr/>
        </p:nvSpPr>
        <p:spPr>
          <a:xfrm>
            <a:off x="8595822" y="5149503"/>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sp>
        <p:nvSpPr>
          <p:cNvPr id="367" name="Microphone_E720">
            <a:extLst>
              <a:ext uri="{FF2B5EF4-FFF2-40B4-BE49-F238E27FC236}">
                <a16:creationId xmlns:a16="http://schemas.microsoft.com/office/drawing/2014/main" id="{51585AA1-0228-4056-805C-0FE616448C76}"/>
              </a:ext>
              <a:ext uri="{C183D7F6-B498-43B3-948B-1728B52AA6E4}">
                <adec:decorative xmlns:adec="http://schemas.microsoft.com/office/drawing/2017/decorative" val="1"/>
              </a:ext>
            </a:extLst>
          </p:cNvPr>
          <p:cNvSpPr>
            <a:spLocks noChangeAspect="1" noEditPoints="1"/>
          </p:cNvSpPr>
          <p:nvPr/>
        </p:nvSpPr>
        <p:spPr bwMode="auto">
          <a:xfrm>
            <a:off x="9020853" y="5190843"/>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68" name="Group 367">
            <a:extLst>
              <a:ext uri="{FF2B5EF4-FFF2-40B4-BE49-F238E27FC236}">
                <a16:creationId xmlns:a16="http://schemas.microsoft.com/office/drawing/2014/main" id="{6E2CD64A-3644-4ED8-A0EA-4E336CE9075F}"/>
              </a:ext>
              <a:ext uri="{C183D7F6-B498-43B3-948B-1728B52AA6E4}">
                <adec:decorative xmlns:adec="http://schemas.microsoft.com/office/drawing/2017/decorative" val="1"/>
              </a:ext>
            </a:extLst>
          </p:cNvPr>
          <p:cNvGrpSpPr/>
          <p:nvPr/>
        </p:nvGrpSpPr>
        <p:grpSpPr>
          <a:xfrm>
            <a:off x="9203710" y="5194617"/>
            <a:ext cx="231162" cy="131704"/>
            <a:chOff x="1290799" y="6111564"/>
            <a:chExt cx="231195" cy="131722"/>
          </a:xfrm>
        </p:grpSpPr>
        <p:grpSp>
          <p:nvGrpSpPr>
            <p:cNvPr id="369" name="Graphic 54" descr="Camera">
              <a:extLst>
                <a:ext uri="{FF2B5EF4-FFF2-40B4-BE49-F238E27FC236}">
                  <a16:creationId xmlns:a16="http://schemas.microsoft.com/office/drawing/2014/main" id="{445CD553-82D6-4EE4-9BB0-BE542AB2F9EE}"/>
                </a:ext>
              </a:extLst>
            </p:cNvPr>
            <p:cNvGrpSpPr/>
            <p:nvPr/>
          </p:nvGrpSpPr>
          <p:grpSpPr>
            <a:xfrm>
              <a:off x="1290799" y="6111564"/>
              <a:ext cx="158841" cy="131722"/>
              <a:chOff x="1290799" y="6111564"/>
              <a:chExt cx="158841" cy="131722"/>
            </a:xfrm>
            <a:solidFill>
              <a:srgbClr val="0078D7"/>
            </a:solidFill>
          </p:grpSpPr>
          <p:sp>
            <p:nvSpPr>
              <p:cNvPr id="371" name="Freeform: Shape 370">
                <a:extLst>
                  <a:ext uri="{FF2B5EF4-FFF2-40B4-BE49-F238E27FC236}">
                    <a16:creationId xmlns:a16="http://schemas.microsoft.com/office/drawing/2014/main" id="{886356E2-BC10-4498-A04A-7F89C146B775}"/>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E6190041-2A73-4CAC-B0E5-B1ABA5308B9C}"/>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945E974-6108-4614-9182-0F44312CED9B}"/>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70" name="Rectangle 369">
              <a:extLst>
                <a:ext uri="{FF2B5EF4-FFF2-40B4-BE49-F238E27FC236}">
                  <a16:creationId xmlns:a16="http://schemas.microsoft.com/office/drawing/2014/main" id="{50235F4D-941C-470D-BA46-64A7AAB051FE}"/>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pic>
        <p:nvPicPr>
          <p:cNvPr id="374" name="Picture 373">
            <a:extLst>
              <a:ext uri="{FF2B5EF4-FFF2-40B4-BE49-F238E27FC236}">
                <a16:creationId xmlns:a16="http://schemas.microsoft.com/office/drawing/2014/main" id="{E2AE8697-4C60-4326-BB5D-00DFF989A3C8}"/>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91460" y="1270892"/>
            <a:ext cx="201236" cy="81634"/>
          </a:xfrm>
          <a:prstGeom prst="rect">
            <a:avLst/>
          </a:prstGeom>
        </p:spPr>
      </p:pic>
      <p:pic>
        <p:nvPicPr>
          <p:cNvPr id="375" name="Picture 374">
            <a:extLst>
              <a:ext uri="{FF2B5EF4-FFF2-40B4-BE49-F238E27FC236}">
                <a16:creationId xmlns:a16="http://schemas.microsoft.com/office/drawing/2014/main" id="{B1E99F28-4152-4537-B68E-4E713E28FC29}"/>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5394185" y="1258751"/>
            <a:ext cx="201236" cy="81634"/>
          </a:xfrm>
          <a:prstGeom prst="rect">
            <a:avLst/>
          </a:prstGeom>
        </p:spPr>
      </p:pic>
      <p:pic>
        <p:nvPicPr>
          <p:cNvPr id="376" name="Picture 375">
            <a:extLst>
              <a:ext uri="{FF2B5EF4-FFF2-40B4-BE49-F238E27FC236}">
                <a16:creationId xmlns:a16="http://schemas.microsoft.com/office/drawing/2014/main" id="{3373C4AB-E9ED-4C50-ADD6-41EEC17489BF}"/>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1463963" y="1272799"/>
            <a:ext cx="201236" cy="81634"/>
          </a:xfrm>
          <a:prstGeom prst="rect">
            <a:avLst/>
          </a:prstGeom>
        </p:spPr>
      </p:pic>
      <p:pic>
        <p:nvPicPr>
          <p:cNvPr id="377" name="Picture 376">
            <a:extLst>
              <a:ext uri="{FF2B5EF4-FFF2-40B4-BE49-F238E27FC236}">
                <a16:creationId xmlns:a16="http://schemas.microsoft.com/office/drawing/2014/main" id="{08FE9ADE-60EF-4540-9C82-9704ABCA2F43}"/>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960830" y="3724871"/>
            <a:ext cx="201236" cy="81634"/>
          </a:xfrm>
          <a:prstGeom prst="rect">
            <a:avLst/>
          </a:prstGeom>
        </p:spPr>
      </p:pic>
      <p:pic>
        <p:nvPicPr>
          <p:cNvPr id="378" name="Picture 377">
            <a:extLst>
              <a:ext uri="{FF2B5EF4-FFF2-40B4-BE49-F238E27FC236}">
                <a16:creationId xmlns:a16="http://schemas.microsoft.com/office/drawing/2014/main" id="{8D46F817-71F6-490A-8B9A-F6E87ADF0ABA}"/>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236572" y="3720404"/>
            <a:ext cx="201236" cy="81634"/>
          </a:xfrm>
          <a:prstGeom prst="rect">
            <a:avLst/>
          </a:prstGeom>
        </p:spPr>
      </p:pic>
      <p:pic>
        <p:nvPicPr>
          <p:cNvPr id="379" name="Picture 378">
            <a:extLst>
              <a:ext uri="{FF2B5EF4-FFF2-40B4-BE49-F238E27FC236}">
                <a16:creationId xmlns:a16="http://schemas.microsoft.com/office/drawing/2014/main" id="{9FA7CF77-4EB3-4C47-891D-3D483AE18BE6}"/>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468004" y="3730318"/>
            <a:ext cx="201236" cy="81634"/>
          </a:xfrm>
          <a:prstGeom prst="rect">
            <a:avLst/>
          </a:prstGeom>
        </p:spPr>
      </p:pic>
      <p:pic>
        <p:nvPicPr>
          <p:cNvPr id="380" name="Picture 379">
            <a:extLst>
              <a:ext uri="{FF2B5EF4-FFF2-40B4-BE49-F238E27FC236}">
                <a16:creationId xmlns:a16="http://schemas.microsoft.com/office/drawing/2014/main" id="{2A814BF7-1DCF-4695-ACB0-25ED2C1EC05B}"/>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9188149" y="3724871"/>
            <a:ext cx="201236" cy="81634"/>
          </a:xfrm>
          <a:prstGeom prst="rect">
            <a:avLst/>
          </a:prstGeom>
        </p:spPr>
      </p:pic>
    </p:spTree>
    <p:extLst>
      <p:ext uri="{BB962C8B-B14F-4D97-AF65-F5344CB8AC3E}">
        <p14:creationId xmlns:p14="http://schemas.microsoft.com/office/powerpoint/2010/main" val="38625983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730139"/>
          </a:xfrm>
        </p:spPr>
        <p:txBody>
          <a:bodyPr/>
          <a:lstStyle/>
          <a:p>
            <a:r>
              <a:rPr lang="en-US">
                <a:solidFill>
                  <a:schemeClr val="tx2"/>
                </a:solidFill>
                <a:latin typeface="Segoe UI Semibold" panose="020B0702040204020203" pitchFamily="34" charset="0"/>
                <a:cs typeface="Segoe UI Semibold" panose="020B0702040204020203" pitchFamily="34" charset="0"/>
              </a:rPr>
              <a:t>Find the right devices </a:t>
            </a:r>
            <a:r>
              <a:rPr lang="en-US"/>
              <a:t>for your school </a:t>
            </a:r>
            <a:r>
              <a:rPr lang="en-US">
                <a:solidFill>
                  <a:schemeClr val="bg1"/>
                </a:solidFill>
              </a:rPr>
              <a:t>slide 2</a:t>
            </a:r>
          </a:p>
        </p:txBody>
      </p:sp>
      <p:graphicFrame>
        <p:nvGraphicFramePr>
          <p:cNvPr id="144" name="Table 2">
            <a:extLst>
              <a:ext uri="{FF2B5EF4-FFF2-40B4-BE49-F238E27FC236}">
                <a16:creationId xmlns:a16="http://schemas.microsoft.com/office/drawing/2014/main" id="{8C6EBC79-1A98-48D9-9AAD-D212C0FA785F}"/>
              </a:ext>
            </a:extLst>
          </p:cNvPr>
          <p:cNvGraphicFramePr>
            <a:graphicFrameLocks noGrp="1"/>
          </p:cNvGraphicFramePr>
          <p:nvPr>
            <p:extLst>
              <p:ext uri="{D42A27DB-BD31-4B8C-83A1-F6EECF244321}">
                <p14:modId xmlns:p14="http://schemas.microsoft.com/office/powerpoint/2010/main" val="4076165637"/>
              </p:ext>
            </p:extLst>
          </p:nvPr>
        </p:nvGraphicFramePr>
        <p:xfrm>
          <a:off x="-8741" y="2381575"/>
          <a:ext cx="12434712" cy="1081886"/>
        </p:xfrm>
        <a:graphic>
          <a:graphicData uri="http://schemas.openxmlformats.org/drawingml/2006/table">
            <a:tbl>
              <a:tblPr firstRow="1" bandRow="1">
                <a:tableStyleId>{5C22544A-7EE6-4342-B048-85BDC9FD1C3A}</a:tableStyleId>
              </a:tblPr>
              <a:tblGrid>
                <a:gridCol w="3108678">
                  <a:extLst>
                    <a:ext uri="{9D8B030D-6E8A-4147-A177-3AD203B41FA5}">
                      <a16:colId xmlns:a16="http://schemas.microsoft.com/office/drawing/2014/main" val="3398982997"/>
                    </a:ext>
                  </a:extLst>
                </a:gridCol>
                <a:gridCol w="3108678">
                  <a:extLst>
                    <a:ext uri="{9D8B030D-6E8A-4147-A177-3AD203B41FA5}">
                      <a16:colId xmlns:a16="http://schemas.microsoft.com/office/drawing/2014/main" val="39528479"/>
                    </a:ext>
                  </a:extLst>
                </a:gridCol>
                <a:gridCol w="3108678">
                  <a:extLst>
                    <a:ext uri="{9D8B030D-6E8A-4147-A177-3AD203B41FA5}">
                      <a16:colId xmlns:a16="http://schemas.microsoft.com/office/drawing/2014/main" val="4197934073"/>
                    </a:ext>
                  </a:extLst>
                </a:gridCol>
                <a:gridCol w="3108678">
                  <a:extLst>
                    <a:ext uri="{9D8B030D-6E8A-4147-A177-3AD203B41FA5}">
                      <a16:colId xmlns:a16="http://schemas.microsoft.com/office/drawing/2014/main" val="1162122615"/>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8D7"/>
                          </a:solidFill>
                          <a:effectLst/>
                          <a:uLnTx/>
                          <a:uFillTx/>
                          <a:latin typeface="Segoe UI Semibold"/>
                          <a:ea typeface="+mn-ea"/>
                          <a:cs typeface="Segoe UI Semibold"/>
                        </a:rPr>
                        <a:t>JP-IK </a:t>
                      </a:r>
                    </a:p>
                    <a:p>
                      <a:pPr marL="0" marR="0" lvl="0" indent="0" algn="ctr" defTabSz="93210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Leap </a:t>
                      </a:r>
                      <a:r>
                        <a:rPr kumimoji="0" lang="en-US" sz="1000" b="0" i="0" u="none" strike="noStrike" kern="1200" cap="none" spc="0" normalizeH="0" baseline="0" noProof="0">
                          <a:ln>
                            <a:noFill/>
                          </a:ln>
                          <a:solidFill>
                            <a:prstClr val="black"/>
                          </a:solidFill>
                          <a:effectLst/>
                          <a:uLnTx/>
                          <a:uFillTx/>
                          <a:latin typeface="+mn-lt"/>
                          <a:ea typeface="+mn-ea"/>
                          <a:cs typeface="Segoe UI Semibold"/>
                        </a:rPr>
                        <a:t>T304</a:t>
                      </a:r>
                    </a:p>
                    <a:p>
                      <a:pPr marL="0" marR="0" lvl="0" indent="0" algn="ctr" defTabSz="932104"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mn-lt"/>
                        <a:ea typeface="+mn-ea"/>
                        <a:cs typeface="Segoe UI Semibold"/>
                      </a:endParaRPr>
                    </a:p>
                  </a:txBody>
                  <a:tcPr marL="0" marR="0" marT="45713" marB="45713">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JP-IK</a:t>
                      </a:r>
                      <a:r>
                        <a:rPr lang="en-US" sz="1100" b="1">
                          <a:solidFill>
                            <a:srgbClr val="0078D7"/>
                          </a:solidFill>
                          <a:latin typeface="Segoe UI Semibold"/>
                          <a:cs typeface="Segoe UI Semibold"/>
                        </a:rPr>
                        <a:t> </a:t>
                      </a:r>
                    </a:p>
                    <a:p>
                      <a:pPr algn="ctr"/>
                      <a:r>
                        <a:rPr lang="en-US" sz="1000" b="0" kern="1200">
                          <a:solidFill>
                            <a:schemeClr val="tx1"/>
                          </a:solidFill>
                          <a:latin typeface="Segoe UI Semibold" panose="020B0702040204020203" pitchFamily="34" charset="0"/>
                          <a:ea typeface="+mn-ea"/>
                          <a:cs typeface="Segoe UI Semibold" panose="020B0702040204020203" pitchFamily="34" charset="0"/>
                        </a:rPr>
                        <a:t>Turn Connect </a:t>
                      </a:r>
                      <a:r>
                        <a:rPr lang="en-US" sz="1000" b="0" kern="1200">
                          <a:solidFill>
                            <a:schemeClr val="tx1"/>
                          </a:solidFill>
                          <a:latin typeface="+mj-lt"/>
                          <a:ea typeface="+mn-ea"/>
                          <a:cs typeface="Segoe UI Semibold" panose="020B0702040204020203" pitchFamily="34" charset="0"/>
                        </a:rPr>
                        <a:t> </a:t>
                      </a:r>
                      <a:r>
                        <a:rPr lang="en-US" sz="1000" b="0" kern="1200">
                          <a:solidFill>
                            <a:schemeClr val="tx1"/>
                          </a:solidFill>
                          <a:latin typeface="+mn-lt"/>
                          <a:ea typeface="+mn-ea"/>
                          <a:cs typeface="Segoe UI Semibold"/>
                        </a:rPr>
                        <a:t>T101</a:t>
                      </a:r>
                    </a:p>
                    <a:p>
                      <a:pPr algn="ct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1" kern="1200">
                          <a:solidFill>
                            <a:srgbClr val="0078D7"/>
                          </a:solidFill>
                          <a:latin typeface="Segoe UI Semibold"/>
                          <a:ea typeface="+mn-ea"/>
                          <a:cs typeface="Segoe UI Semibold"/>
                        </a:rPr>
                        <a:t>JP-IK </a:t>
                      </a:r>
                    </a:p>
                    <a:p>
                      <a:pPr algn="ctr">
                        <a:spcAft>
                          <a:spcPts val="0"/>
                        </a:spcAft>
                      </a:pPr>
                      <a:r>
                        <a:rPr lang="en-US" sz="1000" b="0" kern="1200">
                          <a:solidFill>
                            <a:schemeClr val="tx1"/>
                          </a:solidFill>
                          <a:latin typeface="Segoe UI Semibold" panose="020B0702040204020203" pitchFamily="34" charset="0"/>
                          <a:ea typeface="+mn-ea"/>
                          <a:cs typeface="Segoe UI Semibold" panose="020B0702040204020203" pitchFamily="34" charset="0"/>
                        </a:rPr>
                        <a:t>Turn</a:t>
                      </a:r>
                      <a:r>
                        <a:rPr lang="en-US" sz="1000" b="0" kern="1200">
                          <a:solidFill>
                            <a:schemeClr val="tx1"/>
                          </a:solidFill>
                          <a:latin typeface="+mj-lt"/>
                          <a:ea typeface="+mn-ea"/>
                          <a:cs typeface="Segoe UI Semibold" panose="020B0702040204020203" pitchFamily="34" charset="0"/>
                        </a:rPr>
                        <a:t> </a:t>
                      </a:r>
                      <a:r>
                        <a:rPr lang="en-US" sz="1000" b="0" kern="1200">
                          <a:solidFill>
                            <a:schemeClr val="tx1"/>
                          </a:solidFill>
                          <a:latin typeface="+mn-lt"/>
                          <a:ea typeface="+mn-ea"/>
                          <a:cs typeface="Segoe UI Semibold"/>
                        </a:rPr>
                        <a:t>T303</a:t>
                      </a: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1" kern="1200">
                          <a:solidFill>
                            <a:srgbClr val="0078D7"/>
                          </a:solidFill>
                          <a:latin typeface="Segoe UI Semibold"/>
                          <a:ea typeface="+mn-ea"/>
                          <a:cs typeface="Segoe UI Semibold"/>
                        </a:rPr>
                        <a:t>JP-IK</a:t>
                      </a:r>
                      <a:endParaRPr lang="en-US" sz="1000" b="1" kern="1200">
                        <a:solidFill>
                          <a:srgbClr val="0078D7"/>
                        </a:solidFill>
                        <a:latin typeface="Segoe UI Semibold"/>
                        <a:ea typeface="+mn-ea"/>
                        <a:cs typeface="Segoe UI Semibold"/>
                      </a:endParaRPr>
                    </a:p>
                    <a:p>
                      <a:pPr algn="ctr">
                        <a:spcAft>
                          <a:spcPts val="0"/>
                        </a:spcAft>
                      </a:pPr>
                      <a:r>
                        <a:rPr lang="en-US" sz="1000" b="0" kern="1200">
                          <a:solidFill>
                            <a:schemeClr val="tx1"/>
                          </a:solidFill>
                          <a:latin typeface="Segoe UI Semibold" panose="020B0702040204020203" pitchFamily="34" charset="0"/>
                          <a:ea typeface="+mn-ea"/>
                          <a:cs typeface="Segoe UI Semibold" panose="020B0702040204020203" pitchFamily="34" charset="0"/>
                        </a:rPr>
                        <a:t>Slide </a:t>
                      </a:r>
                      <a:r>
                        <a:rPr lang="en-US" sz="1000" b="0" kern="1200">
                          <a:solidFill>
                            <a:schemeClr val="tx1"/>
                          </a:solidFill>
                          <a:latin typeface="+mn-lt"/>
                          <a:ea typeface="+mn-ea"/>
                          <a:cs typeface="Segoe UI Semibold"/>
                        </a:rPr>
                        <a:t>S301</a:t>
                      </a:r>
                    </a:p>
                    <a:p>
                      <a:pPr algn="ctr">
                        <a:spcAft>
                          <a:spcPts val="0"/>
                        </a:spcAft>
                      </a:pP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Intel: </a:t>
                      </a:r>
                      <a:r>
                        <a:rPr lang="en-US" sz="1000">
                          <a:solidFill>
                            <a:schemeClr val="tx1"/>
                          </a:solidFill>
                          <a:latin typeface="+mn-lt"/>
                          <a:cs typeface="Segoe UI Semibold" panose="020B0702040204020203" pitchFamily="34" charset="0"/>
                        </a:rPr>
                        <a:t>$185+</a:t>
                      </a:r>
                      <a:endParaRPr lang="en-US" sz="1000">
                        <a:solidFill>
                          <a:schemeClr val="tx1"/>
                        </a:solidFill>
                        <a:latin typeface="Segoe UI Semibold" panose="020B0702040204020203" pitchFamily="34" charset="0"/>
                        <a:cs typeface="Segoe UI Semibold" panose="020B0702040204020203" pitchFamily="34" charset="0"/>
                      </a:endParaRPr>
                    </a:p>
                  </a:txBody>
                  <a:tcPr marL="0" marR="0" marT="91427"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chemeClr val="tx1"/>
                          </a:solidFill>
                          <a:latin typeface="Segoe UI Semibold" panose="020B0702040204020203" pitchFamily="34" charset="0"/>
                          <a:cs typeface="Segoe UI Semibold" panose="020B0702040204020203" pitchFamily="34" charset="0"/>
                        </a:rPr>
                        <a:t> Qualcomm: $</a:t>
                      </a:r>
                      <a:r>
                        <a:rPr lang="en-US" sz="1000" kern="1200">
                          <a:solidFill>
                            <a:schemeClr val="tx1"/>
                          </a:solidFill>
                          <a:latin typeface="+mn-lt"/>
                          <a:ea typeface="+mn-ea"/>
                          <a:cs typeface="Segoe UI Semibold" panose="020B0702040204020203" pitchFamily="34" charset="0"/>
                        </a:rPr>
                        <a:t>329</a:t>
                      </a:r>
                      <a:r>
                        <a:rPr lang="en-US" sz="1000" kern="1200">
                          <a:solidFill>
                            <a:schemeClr val="tx1"/>
                          </a:solidFill>
                          <a:latin typeface="Segoe UI Semibold" panose="020B0702040204020203" pitchFamily="34" charset="0"/>
                          <a:ea typeface="+mn-ea"/>
                          <a:cs typeface="Segoe UI Semibold" panose="020B0702040204020203" pitchFamily="34" charset="0"/>
                        </a:rPr>
                        <a:t>+</a:t>
                      </a:r>
                      <a:endParaRPr lang="en-US" sz="1000">
                        <a:solidFill>
                          <a:schemeClr val="tx1"/>
                        </a:solidFill>
                        <a:latin typeface="+mn-lt"/>
                        <a:cs typeface="Segoe UI Semibold"/>
                      </a:endParaRP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Intel</a:t>
                      </a:r>
                      <a:r>
                        <a:rPr lang="en-US" sz="1000">
                          <a:solidFill>
                            <a:schemeClr val="tx1"/>
                          </a:solidFill>
                          <a:latin typeface="+mn-lt"/>
                          <a:cs typeface="Segoe UI Semibold"/>
                        </a:rPr>
                        <a:t>: $239+</a:t>
                      </a: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Segoe UI Semibold" panose="020B0702040204020203" pitchFamily="34" charset="0"/>
                          <a:ea typeface="+mn-ea"/>
                          <a:cs typeface="Segoe UI Semibold" panose="020B0702040204020203" pitchFamily="34" charset="0"/>
                        </a:rPr>
                        <a:t>Intel</a:t>
                      </a:r>
                      <a:r>
                        <a:rPr lang="en-US" sz="1000">
                          <a:solidFill>
                            <a:schemeClr val="tx1"/>
                          </a:solidFill>
                          <a:latin typeface="+mn-lt"/>
                          <a:cs typeface="Segoe UI Semibold"/>
                        </a:rPr>
                        <a:t>: $219+</a:t>
                      </a: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graphicFrame>
        <p:nvGraphicFramePr>
          <p:cNvPr id="145" name="Table 2">
            <a:extLst>
              <a:ext uri="{FF2B5EF4-FFF2-40B4-BE49-F238E27FC236}">
                <a16:creationId xmlns:a16="http://schemas.microsoft.com/office/drawing/2014/main" id="{868925A9-099C-43AC-908D-6EF46C399A7F}"/>
              </a:ext>
            </a:extLst>
          </p:cNvPr>
          <p:cNvGraphicFramePr>
            <a:graphicFrameLocks noGrp="1"/>
          </p:cNvGraphicFramePr>
          <p:nvPr>
            <p:extLst>
              <p:ext uri="{D42A27DB-BD31-4B8C-83A1-F6EECF244321}">
                <p14:modId xmlns:p14="http://schemas.microsoft.com/office/powerpoint/2010/main" val="663418377"/>
              </p:ext>
            </p:extLst>
          </p:nvPr>
        </p:nvGraphicFramePr>
        <p:xfrm>
          <a:off x="3624" y="4745047"/>
          <a:ext cx="12431180" cy="1081886"/>
        </p:xfrm>
        <a:graphic>
          <a:graphicData uri="http://schemas.openxmlformats.org/drawingml/2006/table">
            <a:tbl>
              <a:tblPr firstRow="1" bandRow="1">
                <a:tableStyleId>{5C22544A-7EE6-4342-B048-85BDC9FD1C3A}</a:tableStyleId>
              </a:tblPr>
              <a:tblGrid>
                <a:gridCol w="3107795">
                  <a:extLst>
                    <a:ext uri="{9D8B030D-6E8A-4147-A177-3AD203B41FA5}">
                      <a16:colId xmlns:a16="http://schemas.microsoft.com/office/drawing/2014/main" val="3398982997"/>
                    </a:ext>
                  </a:extLst>
                </a:gridCol>
                <a:gridCol w="3107795">
                  <a:extLst>
                    <a:ext uri="{9D8B030D-6E8A-4147-A177-3AD203B41FA5}">
                      <a16:colId xmlns:a16="http://schemas.microsoft.com/office/drawing/2014/main" val="39528479"/>
                    </a:ext>
                  </a:extLst>
                </a:gridCol>
                <a:gridCol w="3107795">
                  <a:extLst>
                    <a:ext uri="{9D8B030D-6E8A-4147-A177-3AD203B41FA5}">
                      <a16:colId xmlns:a16="http://schemas.microsoft.com/office/drawing/2014/main" val="4197934073"/>
                    </a:ext>
                  </a:extLst>
                </a:gridCol>
                <a:gridCol w="3107795">
                  <a:extLst>
                    <a:ext uri="{9D8B030D-6E8A-4147-A177-3AD203B41FA5}">
                      <a16:colId xmlns:a16="http://schemas.microsoft.com/office/drawing/2014/main" val="1162122615"/>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100" b="1" kern="1200">
                          <a:solidFill>
                            <a:srgbClr val="0078D7"/>
                          </a:solidFill>
                          <a:latin typeface="Segoe UI Semibold"/>
                          <a:ea typeface="+mn-ea"/>
                          <a:cs typeface="Segoe UI Semibold"/>
                        </a:rPr>
                        <a:t> </a:t>
                      </a:r>
                      <a:endParaRPr lang="en-US" sz="1000" b="1" kern="1200">
                        <a:solidFill>
                          <a:srgbClr val="0078D7"/>
                        </a:solidFill>
                        <a:latin typeface="Segoe UI Semibold"/>
                        <a:ea typeface="+mn-ea"/>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14W</a:t>
                      </a:r>
                      <a:endParaRPr lang="en-US" sz="1000" b="0" kern="1200">
                        <a:solidFill>
                          <a:schemeClr val="tx1"/>
                        </a:solidFill>
                        <a:latin typeface="+mn-lt"/>
                        <a:ea typeface="+mn-ea"/>
                        <a:cs typeface="Segoe UI Semibold"/>
                      </a:endParaRPr>
                    </a:p>
                  </a:txBody>
                  <a:tcPr marL="0" marR="0" marT="45713" marB="45713">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000" b="1" kern="1200">
                          <a:solidFill>
                            <a:srgbClr val="0078D7"/>
                          </a:solidFill>
                          <a:latin typeface="Segoe UI Semibold"/>
                          <a:ea typeface="+mn-ea"/>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100e</a:t>
                      </a: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300e</a:t>
                      </a: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Lenovo</a:t>
                      </a:r>
                      <a:r>
                        <a:rPr lang="en-US" sz="1100" b="1">
                          <a:solidFill>
                            <a:srgbClr val="0078D7"/>
                          </a:solidFill>
                          <a:latin typeface="Segoe UI Semibold"/>
                          <a:cs typeface="Segoe UI Semibold"/>
                        </a:rPr>
                        <a:t> </a:t>
                      </a:r>
                      <a:endParaRPr lang="en-US" sz="1000" b="1">
                        <a:solidFill>
                          <a:srgbClr val="0078D7"/>
                        </a:solidFill>
                        <a:latin typeface="Segoe UI Semibold"/>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NEW Device </a:t>
                      </a:r>
                      <a:r>
                        <a:rPr lang="en-US" sz="1000" b="0" kern="1200">
                          <a:solidFill>
                            <a:schemeClr val="tx1"/>
                          </a:solidFill>
                          <a:latin typeface="+mn-lt"/>
                          <a:ea typeface="+mn-ea"/>
                          <a:cs typeface="Segoe UI Semibold"/>
                        </a:rPr>
                        <a:t>Coming Soon</a:t>
                      </a:r>
                    </a:p>
                    <a:p>
                      <a:pPr algn="ct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AMD: </a:t>
                      </a:r>
                      <a:r>
                        <a:rPr lang="en-US" sz="1000" kern="1200">
                          <a:solidFill>
                            <a:schemeClr val="tx1"/>
                          </a:solidFill>
                          <a:latin typeface="+mn-lt"/>
                          <a:ea typeface="+mn-ea"/>
                          <a:cs typeface="Segoe UI Semibold" panose="020B0702040204020203" pitchFamily="34" charset="0"/>
                        </a:rPr>
                        <a:t>$329+</a:t>
                      </a:r>
                    </a:p>
                  </a:txBody>
                  <a:tcPr marL="0" marR="0" marT="0" marB="45713"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AMD: </a:t>
                      </a:r>
                      <a:r>
                        <a:rPr lang="en-US" sz="1000" kern="1200">
                          <a:solidFill>
                            <a:schemeClr val="tx1"/>
                          </a:solidFill>
                          <a:latin typeface="+mn-lt"/>
                          <a:ea typeface="+mn-ea"/>
                          <a:cs typeface="Segoe UI Semibold" panose="020B0702040204020203" pitchFamily="34" charset="0"/>
                        </a:rPr>
                        <a:t>$229+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chemeClr val="tx1"/>
                          </a:solidFill>
                          <a:latin typeface="Segoe UI Semibold"/>
                          <a:cs typeface="Segoe UI Semibold"/>
                        </a:rPr>
                        <a:t>AMD: </a:t>
                      </a:r>
                      <a:r>
                        <a:rPr lang="en-US" sz="1000" kern="1200">
                          <a:solidFill>
                            <a:schemeClr val="tx1"/>
                          </a:solidFill>
                          <a:latin typeface="+mn-lt"/>
                          <a:ea typeface="+mn-ea"/>
                          <a:cs typeface="Segoe UI Semibold" panose="020B0702040204020203" pitchFamily="34" charset="0"/>
                        </a:rPr>
                        <a:t>$279+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endParaRPr lang="en-US" sz="1000" kern="1200">
                        <a:solidFill>
                          <a:schemeClr val="tx1"/>
                        </a:solidFill>
                        <a:latin typeface="+mn-lt"/>
                        <a:ea typeface="+mn-ea"/>
                        <a:cs typeface="Segoe UI Semibold" panose="020B0702040204020203" pitchFamily="34" charset="0"/>
                      </a:endParaRP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pic>
        <p:nvPicPr>
          <p:cNvPr id="146" name="Picture 10">
            <a:extLst>
              <a:ext uri="{FF2B5EF4-FFF2-40B4-BE49-F238E27FC236}">
                <a16:creationId xmlns:a16="http://schemas.microsoft.com/office/drawing/2014/main" id="{F25F5C3A-7817-42A4-9C45-89BB2DF0978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180" y="1080497"/>
            <a:ext cx="1345677" cy="121545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7" name="Picture 2">
            <a:extLst>
              <a:ext uri="{FF2B5EF4-FFF2-40B4-BE49-F238E27FC236}">
                <a16:creationId xmlns:a16="http://schemas.microsoft.com/office/drawing/2014/main" id="{CE8A48DC-B50F-4F61-8D3A-E7EC0CD2333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8418" y="1211608"/>
            <a:ext cx="1415132" cy="10504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D59814DD-8DD6-4691-A12B-D7932F57B2B4}"/>
              </a:ext>
              <a:ext uri="{C183D7F6-B498-43B3-948B-1728B52AA6E4}">
                <adec:decorative xmlns:adec="http://schemas.microsoft.com/office/drawing/2017/decorative" val="1"/>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1724" y="1180450"/>
            <a:ext cx="1442778" cy="117714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9" name="Picture 6">
            <a:extLst>
              <a:ext uri="{FF2B5EF4-FFF2-40B4-BE49-F238E27FC236}">
                <a16:creationId xmlns:a16="http://schemas.microsoft.com/office/drawing/2014/main" id="{FBA4B8E5-828A-44C1-BBEE-7F2A61F9CB32}"/>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67255" y="1058075"/>
            <a:ext cx="1656115" cy="12044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0" name="Picture 2">
            <a:extLst>
              <a:ext uri="{FF2B5EF4-FFF2-40B4-BE49-F238E27FC236}">
                <a16:creationId xmlns:a16="http://schemas.microsoft.com/office/drawing/2014/main" id="{15902E4E-AC53-4995-89E0-1719B90A8008}"/>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0804" y="1276366"/>
            <a:ext cx="442043" cy="16881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50">
            <a:extLst>
              <a:ext uri="{FF2B5EF4-FFF2-40B4-BE49-F238E27FC236}">
                <a16:creationId xmlns:a16="http://schemas.microsoft.com/office/drawing/2014/main" id="{02535B25-B82E-4B8A-A11D-4F8B576A0569}"/>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9103" y="3772324"/>
            <a:ext cx="240574" cy="57137"/>
          </a:xfrm>
          <a:prstGeom prst="rect">
            <a:avLst/>
          </a:prstGeom>
        </p:spPr>
      </p:pic>
      <p:grpSp>
        <p:nvGrpSpPr>
          <p:cNvPr id="152" name="Group 151">
            <a:extLst>
              <a:ext uri="{FF2B5EF4-FFF2-40B4-BE49-F238E27FC236}">
                <a16:creationId xmlns:a16="http://schemas.microsoft.com/office/drawing/2014/main" id="{E9F0B5E2-D842-47FA-BA0C-6247CB03CB66}"/>
              </a:ext>
              <a:ext uri="{C183D7F6-B498-43B3-948B-1728B52AA6E4}">
                <adec:decorative xmlns:adec="http://schemas.microsoft.com/office/drawing/2017/decorative" val="1"/>
              </a:ext>
            </a:extLst>
          </p:cNvPr>
          <p:cNvGrpSpPr/>
          <p:nvPr/>
        </p:nvGrpSpPr>
        <p:grpSpPr>
          <a:xfrm>
            <a:off x="1425601" y="2940195"/>
            <a:ext cx="171923" cy="141585"/>
            <a:chOff x="1784728" y="3563937"/>
            <a:chExt cx="512763" cy="422275"/>
          </a:xfrm>
          <a:solidFill>
            <a:srgbClr val="0078D7"/>
          </a:solidFill>
        </p:grpSpPr>
        <p:sp>
          <p:nvSpPr>
            <p:cNvPr id="153" name="Freeform 131">
              <a:extLst>
                <a:ext uri="{FF2B5EF4-FFF2-40B4-BE49-F238E27FC236}">
                  <a16:creationId xmlns:a16="http://schemas.microsoft.com/office/drawing/2014/main" id="{3F88FF85-EB64-4F11-82A6-11A15F76DAAD}"/>
                </a:ext>
              </a:extLst>
            </p:cNvPr>
            <p:cNvSpPr>
              <a:spLocks noChangeArrowheads="1"/>
            </p:cNvSpPr>
            <p:nvPr/>
          </p:nvSpPr>
          <p:spPr bwMode="auto">
            <a:xfrm>
              <a:off x="1784728" y="3790949"/>
              <a:ext cx="512763"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154" name="Freeform 132">
              <a:extLst>
                <a:ext uri="{FF2B5EF4-FFF2-40B4-BE49-F238E27FC236}">
                  <a16:creationId xmlns:a16="http://schemas.microsoft.com/office/drawing/2014/main" id="{DDCE7CEF-83D3-4D1B-9120-A10C4899BF35}"/>
                </a:ext>
              </a:extLst>
            </p:cNvPr>
            <p:cNvSpPr>
              <a:spLocks noChangeArrowheads="1"/>
            </p:cNvSpPr>
            <p:nvPr/>
          </p:nvSpPr>
          <p:spPr bwMode="auto">
            <a:xfrm>
              <a:off x="1845051"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155" name="Freeform 134">
              <a:extLst>
                <a:ext uri="{FF2B5EF4-FFF2-40B4-BE49-F238E27FC236}">
                  <a16:creationId xmlns:a16="http://schemas.microsoft.com/office/drawing/2014/main" id="{40FC76BB-769B-4D6B-86F5-BBD66C2A5B50}"/>
                </a:ext>
              </a:extLst>
            </p:cNvPr>
            <p:cNvSpPr>
              <a:spLocks noChangeArrowheads="1"/>
            </p:cNvSpPr>
            <p:nvPr/>
          </p:nvSpPr>
          <p:spPr bwMode="auto">
            <a:xfrm>
              <a:off x="211174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grpSp>
      <p:grpSp>
        <p:nvGrpSpPr>
          <p:cNvPr id="156" name="Group 155">
            <a:extLst>
              <a:ext uri="{FF2B5EF4-FFF2-40B4-BE49-F238E27FC236}">
                <a16:creationId xmlns:a16="http://schemas.microsoft.com/office/drawing/2014/main" id="{ADB9FA22-B31B-44AA-B238-A303DA2052AB}"/>
              </a:ext>
              <a:ext uri="{C183D7F6-B498-43B3-948B-1728B52AA6E4}">
                <adec:decorative xmlns:adec="http://schemas.microsoft.com/office/drawing/2017/decorative" val="1"/>
              </a:ext>
            </a:extLst>
          </p:cNvPr>
          <p:cNvGrpSpPr/>
          <p:nvPr/>
        </p:nvGrpSpPr>
        <p:grpSpPr>
          <a:xfrm>
            <a:off x="1682420" y="2958450"/>
            <a:ext cx="231162" cy="131704"/>
            <a:chOff x="1290799" y="6111564"/>
            <a:chExt cx="231195" cy="131722"/>
          </a:xfrm>
        </p:grpSpPr>
        <p:grpSp>
          <p:nvGrpSpPr>
            <p:cNvPr id="157" name="Graphic 54" descr="Camera">
              <a:extLst>
                <a:ext uri="{FF2B5EF4-FFF2-40B4-BE49-F238E27FC236}">
                  <a16:creationId xmlns:a16="http://schemas.microsoft.com/office/drawing/2014/main" id="{32EB967C-53F8-4140-8005-D2950731B460}"/>
                </a:ext>
              </a:extLst>
            </p:cNvPr>
            <p:cNvGrpSpPr/>
            <p:nvPr/>
          </p:nvGrpSpPr>
          <p:grpSpPr>
            <a:xfrm>
              <a:off x="1290799" y="6111564"/>
              <a:ext cx="158841" cy="131722"/>
              <a:chOff x="1290799" y="6111564"/>
              <a:chExt cx="158841" cy="131722"/>
            </a:xfrm>
            <a:solidFill>
              <a:srgbClr val="0078D7"/>
            </a:solidFill>
          </p:grpSpPr>
          <p:sp>
            <p:nvSpPr>
              <p:cNvPr id="159" name="Freeform: Shape 158">
                <a:extLst>
                  <a:ext uri="{FF2B5EF4-FFF2-40B4-BE49-F238E27FC236}">
                    <a16:creationId xmlns:a16="http://schemas.microsoft.com/office/drawing/2014/main" id="{027A4F6B-60AD-4E8D-A5BD-3D0F1351F70F}"/>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6046A1A-8B81-4AA9-AC0A-B4BB113B1FB3}"/>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EBB6973-4A4C-448D-8177-1FED688DC922}"/>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158" name="Rectangle 157">
              <a:extLst>
                <a:ext uri="{FF2B5EF4-FFF2-40B4-BE49-F238E27FC236}">
                  <a16:creationId xmlns:a16="http://schemas.microsoft.com/office/drawing/2014/main" id="{347031D2-BFD6-42F0-829A-369E14E13E1E}"/>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grpSp>
        <p:nvGrpSpPr>
          <p:cNvPr id="162" name="Group 161">
            <a:extLst>
              <a:ext uri="{FF2B5EF4-FFF2-40B4-BE49-F238E27FC236}">
                <a16:creationId xmlns:a16="http://schemas.microsoft.com/office/drawing/2014/main" id="{0D9910FE-A49D-448D-8FB0-BBAAB2FBEB24}"/>
              </a:ext>
              <a:ext uri="{C183D7F6-B498-43B3-948B-1728B52AA6E4}">
                <adec:decorative xmlns:adec="http://schemas.microsoft.com/office/drawing/2017/decorative" val="1"/>
              </a:ext>
            </a:extLst>
          </p:cNvPr>
          <p:cNvGrpSpPr/>
          <p:nvPr/>
        </p:nvGrpSpPr>
        <p:grpSpPr>
          <a:xfrm flipV="1">
            <a:off x="2001627" y="2937757"/>
            <a:ext cx="124030" cy="150902"/>
            <a:chOff x="4097631" y="3944743"/>
            <a:chExt cx="213406" cy="91450"/>
          </a:xfrm>
          <a:solidFill>
            <a:srgbClr val="0078D7"/>
          </a:solidFill>
        </p:grpSpPr>
        <p:sp>
          <p:nvSpPr>
            <p:cNvPr id="163" name="Rectangle 162">
              <a:extLst>
                <a:ext uri="{FF2B5EF4-FFF2-40B4-BE49-F238E27FC236}">
                  <a16:creationId xmlns:a16="http://schemas.microsoft.com/office/drawing/2014/main" id="{6BC9240D-94C5-47B9-B35C-E7D540F4730D}"/>
                </a:ext>
              </a:extLst>
            </p:cNvPr>
            <p:cNvSpPr/>
            <p:nvPr/>
          </p:nvSpPr>
          <p:spPr bwMode="auto">
            <a:xfrm flipV="1">
              <a:off x="4097631" y="3944744"/>
              <a:ext cx="45718"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a:extLst>
                <a:ext uri="{FF2B5EF4-FFF2-40B4-BE49-F238E27FC236}">
                  <a16:creationId xmlns:a16="http://schemas.microsoft.com/office/drawing/2014/main" id="{130E887F-4BB6-4537-BF06-FE2844058111}"/>
                </a:ext>
              </a:extLst>
            </p:cNvPr>
            <p:cNvSpPr/>
            <p:nvPr/>
          </p:nvSpPr>
          <p:spPr bwMode="auto">
            <a:xfrm flipV="1">
              <a:off x="4153527" y="3944751"/>
              <a:ext cx="45718"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a:extLst>
                <a:ext uri="{FF2B5EF4-FFF2-40B4-BE49-F238E27FC236}">
                  <a16:creationId xmlns:a16="http://schemas.microsoft.com/office/drawing/2014/main" id="{308466E7-10F9-4532-A9A4-BF20A2C0B254}"/>
                </a:ext>
              </a:extLst>
            </p:cNvPr>
            <p:cNvSpPr/>
            <p:nvPr/>
          </p:nvSpPr>
          <p:spPr bwMode="auto">
            <a:xfrm flipV="1">
              <a:off x="4209547" y="3944743"/>
              <a:ext cx="45718"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a:extLst>
                <a:ext uri="{FF2B5EF4-FFF2-40B4-BE49-F238E27FC236}">
                  <a16:creationId xmlns:a16="http://schemas.microsoft.com/office/drawing/2014/main" id="{85EE3A40-83B2-4E5D-A85C-965D625B6F79}"/>
                </a:ext>
              </a:extLst>
            </p:cNvPr>
            <p:cNvSpPr/>
            <p:nvPr/>
          </p:nvSpPr>
          <p:spPr bwMode="auto">
            <a:xfrm flipV="1">
              <a:off x="4265319" y="3944753"/>
              <a:ext cx="45718"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67" name="Graphic 166">
            <a:extLst>
              <a:ext uri="{FF2B5EF4-FFF2-40B4-BE49-F238E27FC236}">
                <a16:creationId xmlns:a16="http://schemas.microsoft.com/office/drawing/2014/main" id="{163047E6-3F77-4BF8-B297-FDF9CDAEB41F}"/>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1365" y="5200870"/>
            <a:ext cx="178252" cy="169274"/>
          </a:xfrm>
          <a:prstGeom prst="rect">
            <a:avLst/>
          </a:prstGeom>
        </p:spPr>
      </p:pic>
      <p:sp>
        <p:nvSpPr>
          <p:cNvPr id="168" name="Freeform 110">
            <a:extLst>
              <a:ext uri="{FF2B5EF4-FFF2-40B4-BE49-F238E27FC236}">
                <a16:creationId xmlns:a16="http://schemas.microsoft.com/office/drawing/2014/main" id="{5B4AD37F-772D-4A3E-B117-ECC879137E7C}"/>
              </a:ext>
              <a:ext uri="{C183D7F6-B498-43B3-948B-1728B52AA6E4}">
                <adec:decorative xmlns:adec="http://schemas.microsoft.com/office/drawing/2017/decorative" val="1"/>
              </a:ext>
            </a:extLst>
          </p:cNvPr>
          <p:cNvSpPr>
            <a:spLocks noChangeAspect="1" noEditPoints="1"/>
          </p:cNvSpPr>
          <p:nvPr/>
        </p:nvSpPr>
        <p:spPr bwMode="black">
          <a:xfrm>
            <a:off x="924239" y="5208594"/>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169" name="Stopwatch_E916">
            <a:extLst>
              <a:ext uri="{FF2B5EF4-FFF2-40B4-BE49-F238E27FC236}">
                <a16:creationId xmlns:a16="http://schemas.microsoft.com/office/drawing/2014/main" id="{F779D4FF-E187-4088-959F-B5B8FCA2E389}"/>
              </a:ext>
              <a:ext uri="{C183D7F6-B498-43B3-948B-1728B52AA6E4}">
                <adec:decorative xmlns:adec="http://schemas.microsoft.com/office/drawing/2017/decorative" val="1"/>
              </a:ext>
            </a:extLst>
          </p:cNvPr>
          <p:cNvSpPr>
            <a:spLocks noChangeAspect="1" noEditPoints="1"/>
          </p:cNvSpPr>
          <p:nvPr/>
        </p:nvSpPr>
        <p:spPr bwMode="auto">
          <a:xfrm>
            <a:off x="1365247" y="522023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170" name="Graphic 305">
            <a:extLst>
              <a:ext uri="{FF2B5EF4-FFF2-40B4-BE49-F238E27FC236}">
                <a16:creationId xmlns:a16="http://schemas.microsoft.com/office/drawing/2014/main" id="{327B3508-1076-461A-8A79-762D20C00E78}"/>
              </a:ext>
              <a:ext uri="{C183D7F6-B498-43B3-948B-1728B52AA6E4}">
                <adec:decorative xmlns:adec="http://schemas.microsoft.com/office/drawing/2017/decorative" val="1"/>
              </a:ext>
            </a:extLst>
          </p:cNvPr>
          <p:cNvGrpSpPr/>
          <p:nvPr/>
        </p:nvGrpSpPr>
        <p:grpSpPr>
          <a:xfrm>
            <a:off x="1610251" y="5275272"/>
            <a:ext cx="142852" cy="47312"/>
            <a:chOff x="3845953" y="3735365"/>
            <a:chExt cx="142873" cy="47319"/>
          </a:xfrm>
          <a:solidFill>
            <a:srgbClr val="0078D7"/>
          </a:solidFill>
        </p:grpSpPr>
        <p:sp>
          <p:nvSpPr>
            <p:cNvPr id="171" name="Freeform: Shape 170">
              <a:extLst>
                <a:ext uri="{FF2B5EF4-FFF2-40B4-BE49-F238E27FC236}">
                  <a16:creationId xmlns:a16="http://schemas.microsoft.com/office/drawing/2014/main" id="{A6FEBD34-CEE4-4747-AA8C-23F9F44114E9}"/>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3849F1F-2E9C-4442-B365-EDE716EE0049}"/>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173" name="Rectangle 172">
            <a:extLst>
              <a:ext uri="{FF2B5EF4-FFF2-40B4-BE49-F238E27FC236}">
                <a16:creationId xmlns:a16="http://schemas.microsoft.com/office/drawing/2014/main" id="{B5A15C5D-3754-4F38-A2BC-3B42A4F0B72E}"/>
              </a:ext>
              <a:ext uri="{C183D7F6-B498-43B3-948B-1728B52AA6E4}">
                <adec:decorative xmlns:adec="http://schemas.microsoft.com/office/drawing/2017/decorative" val="1"/>
              </a:ext>
            </a:extLst>
          </p:cNvPr>
          <p:cNvSpPr/>
          <p:nvPr/>
        </p:nvSpPr>
        <p:spPr bwMode="auto">
          <a:xfrm>
            <a:off x="89" y="5787512"/>
            <a:ext cx="12434711" cy="1220165"/>
          </a:xfrm>
          <a:prstGeom prst="rect">
            <a:avLst/>
          </a:prstGeom>
          <a:solidFill>
            <a:schemeClr val="tx2"/>
          </a:solidFill>
          <a:ln>
            <a:noFill/>
            <a:headEnd type="none" w="med" len="med"/>
            <a:tailEnd type="none" w="med" len="med"/>
          </a:ln>
          <a:effectLst>
            <a:outerShdw blurRad="190500" dist="381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5" name="Table 416">
            <a:extLst>
              <a:ext uri="{FF2B5EF4-FFF2-40B4-BE49-F238E27FC236}">
                <a16:creationId xmlns:a16="http://schemas.microsoft.com/office/drawing/2014/main" id="{98ECF7BF-FA91-43F2-B610-F19F00FEF032}"/>
              </a:ext>
            </a:extLst>
          </p:cNvPr>
          <p:cNvGraphicFramePr>
            <a:graphicFrameLocks noGrp="1"/>
          </p:cNvGraphicFramePr>
          <p:nvPr>
            <p:extLst>
              <p:ext uri="{D42A27DB-BD31-4B8C-83A1-F6EECF244321}">
                <p14:modId xmlns:p14="http://schemas.microsoft.com/office/powerpoint/2010/main" val="3364836834"/>
              </p:ext>
            </p:extLst>
          </p:nvPr>
        </p:nvGraphicFramePr>
        <p:xfrm>
          <a:off x="87" y="6259608"/>
          <a:ext cx="12434708" cy="448148"/>
        </p:xfrm>
        <a:graphic>
          <a:graphicData uri="http://schemas.openxmlformats.org/drawingml/2006/table">
            <a:tbl>
              <a:tblPr firstRow="1" bandRow="1">
                <a:tableStyleId>{5C22544A-7EE6-4342-B048-85BDC9FD1C3A}</a:tableStyleId>
              </a:tblPr>
              <a:tblGrid>
                <a:gridCol w="956516">
                  <a:extLst>
                    <a:ext uri="{9D8B030D-6E8A-4147-A177-3AD203B41FA5}">
                      <a16:colId xmlns:a16="http://schemas.microsoft.com/office/drawing/2014/main" val="2926525858"/>
                    </a:ext>
                  </a:extLst>
                </a:gridCol>
                <a:gridCol w="956516">
                  <a:extLst>
                    <a:ext uri="{9D8B030D-6E8A-4147-A177-3AD203B41FA5}">
                      <a16:colId xmlns:a16="http://schemas.microsoft.com/office/drawing/2014/main" val="419483106"/>
                    </a:ext>
                  </a:extLst>
                </a:gridCol>
                <a:gridCol w="956516">
                  <a:extLst>
                    <a:ext uri="{9D8B030D-6E8A-4147-A177-3AD203B41FA5}">
                      <a16:colId xmlns:a16="http://schemas.microsoft.com/office/drawing/2014/main" val="4256894392"/>
                    </a:ext>
                  </a:extLst>
                </a:gridCol>
                <a:gridCol w="956516">
                  <a:extLst>
                    <a:ext uri="{9D8B030D-6E8A-4147-A177-3AD203B41FA5}">
                      <a16:colId xmlns:a16="http://schemas.microsoft.com/office/drawing/2014/main" val="999496664"/>
                    </a:ext>
                  </a:extLst>
                </a:gridCol>
                <a:gridCol w="956516">
                  <a:extLst>
                    <a:ext uri="{9D8B030D-6E8A-4147-A177-3AD203B41FA5}">
                      <a16:colId xmlns:a16="http://schemas.microsoft.com/office/drawing/2014/main" val="672864849"/>
                    </a:ext>
                  </a:extLst>
                </a:gridCol>
                <a:gridCol w="956516">
                  <a:extLst>
                    <a:ext uri="{9D8B030D-6E8A-4147-A177-3AD203B41FA5}">
                      <a16:colId xmlns:a16="http://schemas.microsoft.com/office/drawing/2014/main" val="1976416070"/>
                    </a:ext>
                  </a:extLst>
                </a:gridCol>
                <a:gridCol w="956516">
                  <a:extLst>
                    <a:ext uri="{9D8B030D-6E8A-4147-A177-3AD203B41FA5}">
                      <a16:colId xmlns:a16="http://schemas.microsoft.com/office/drawing/2014/main" val="629464174"/>
                    </a:ext>
                  </a:extLst>
                </a:gridCol>
                <a:gridCol w="956516">
                  <a:extLst>
                    <a:ext uri="{9D8B030D-6E8A-4147-A177-3AD203B41FA5}">
                      <a16:colId xmlns:a16="http://schemas.microsoft.com/office/drawing/2014/main" val="1903279566"/>
                    </a:ext>
                  </a:extLst>
                </a:gridCol>
                <a:gridCol w="956516">
                  <a:extLst>
                    <a:ext uri="{9D8B030D-6E8A-4147-A177-3AD203B41FA5}">
                      <a16:colId xmlns:a16="http://schemas.microsoft.com/office/drawing/2014/main" val="3515711276"/>
                    </a:ext>
                  </a:extLst>
                </a:gridCol>
                <a:gridCol w="956516">
                  <a:extLst>
                    <a:ext uri="{9D8B030D-6E8A-4147-A177-3AD203B41FA5}">
                      <a16:colId xmlns:a16="http://schemas.microsoft.com/office/drawing/2014/main" val="3973840213"/>
                    </a:ext>
                  </a:extLst>
                </a:gridCol>
                <a:gridCol w="956516">
                  <a:extLst>
                    <a:ext uri="{9D8B030D-6E8A-4147-A177-3AD203B41FA5}">
                      <a16:colId xmlns:a16="http://schemas.microsoft.com/office/drawing/2014/main" val="2766551188"/>
                    </a:ext>
                  </a:extLst>
                </a:gridCol>
                <a:gridCol w="956516">
                  <a:extLst>
                    <a:ext uri="{9D8B030D-6E8A-4147-A177-3AD203B41FA5}">
                      <a16:colId xmlns:a16="http://schemas.microsoft.com/office/drawing/2014/main" val="2234175323"/>
                    </a:ext>
                  </a:extLst>
                </a:gridCol>
                <a:gridCol w="956516">
                  <a:extLst>
                    <a:ext uri="{9D8B030D-6E8A-4147-A177-3AD203B41FA5}">
                      <a16:colId xmlns:a16="http://schemas.microsoft.com/office/drawing/2014/main" val="1843979547"/>
                    </a:ext>
                  </a:extLst>
                </a:gridCol>
              </a:tblGrid>
              <a:tr h="448148">
                <a:tc>
                  <a:txBody>
                    <a:bodyPr/>
                    <a:lstStyle/>
                    <a:p>
                      <a:pPr marL="0" marR="0" indent="0" algn="ctr" rtl="0" eaLnBrk="1" fontAlgn="auto" latinLnBrk="0" hangingPunct="1">
                        <a:spcBef>
                          <a:spcPts val="0"/>
                        </a:spcBef>
                        <a:spcAft>
                          <a:spcPts val="0"/>
                        </a:spcAft>
                      </a:pPr>
                      <a:r>
                        <a:rPr lang="en-US" sz="800" b="0" u="none" strike="noStrike">
                          <a:effectLst/>
                        </a:rPr>
                        <a:t>All day </a:t>
                      </a:r>
                    </a:p>
                    <a:p>
                      <a:pPr marL="0" marR="0" indent="0" algn="ctr" rtl="0" eaLnBrk="1" fontAlgn="auto" latinLnBrk="0" hangingPunct="1">
                        <a:spcBef>
                          <a:spcPts val="0"/>
                        </a:spcBef>
                        <a:spcAft>
                          <a:spcPts val="0"/>
                        </a:spcAft>
                      </a:pPr>
                      <a:r>
                        <a:rPr lang="en-US" sz="800" b="0" u="none" strike="noStrike">
                          <a:effectLst/>
                        </a:rPr>
                        <a:t>battery life</a:t>
                      </a:r>
                      <a:endParaRPr lang="en-US" sz="800" b="0" i="0" u="none" strike="noStrike">
                        <a:effectLst/>
                        <a:latin typeface="Arial" panose="020B0604020202020204" pitchFamily="34" charset="0"/>
                      </a:endParaRPr>
                    </a:p>
                  </a:txBody>
                  <a:tcPr marL="77322" marR="77322" marT="38662" marB="38662">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Rugged </a:t>
                      </a:r>
                    </a:p>
                    <a:p>
                      <a:pPr marL="0" marR="0" indent="0" algn="ctr" rtl="0" eaLnBrk="1" fontAlgn="auto" latinLnBrk="0" hangingPunct="1">
                        <a:spcBef>
                          <a:spcPts val="0"/>
                        </a:spcBef>
                        <a:spcAft>
                          <a:spcPts val="0"/>
                        </a:spcAft>
                      </a:pPr>
                      <a:r>
                        <a:rPr lang="en-US" sz="800" b="0" u="none" strike="noStrike">
                          <a:effectLst/>
                        </a:rPr>
                        <a:t>Design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Fast</a:t>
                      </a:r>
                      <a:br>
                        <a:rPr lang="en-US" sz="800" b="0" u="none" strike="noStrike">
                          <a:effectLst/>
                        </a:rPr>
                      </a:br>
                      <a:r>
                        <a:rPr lang="en-US" sz="800" b="0" u="none" strike="noStrike">
                          <a:effectLst/>
                        </a:rPr>
                        <a:t>Resume</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effectLst/>
                        </a:rPr>
                        <a:t>Windows Hello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USB </a:t>
                      </a:r>
                    </a:p>
                    <a:p>
                      <a:pPr marL="0" marR="0" indent="0" algn="ctr" rtl="0" eaLnBrk="1" fontAlgn="auto" latinLnBrk="0" hangingPunct="1">
                        <a:spcBef>
                          <a:spcPts val="0"/>
                        </a:spcBef>
                        <a:spcAft>
                          <a:spcPts val="0"/>
                        </a:spcAft>
                      </a:pPr>
                      <a:r>
                        <a:rPr lang="en-US" sz="800" b="0" u="none" strike="noStrike">
                          <a:effectLst/>
                        </a:rPr>
                        <a:t>type C </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Good to Go indicator</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Touch display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Quality</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Mic</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FHD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Cellular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option</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Pen Garage</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&amp; Charging</a:t>
                      </a:r>
                    </a:p>
                  </a:txBody>
                  <a:tcPr marL="77322" marR="77322" marT="38662" marB="38662">
                    <a:lnL w="63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Windows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Ink Option</a:t>
                      </a:r>
                    </a:p>
                  </a:txBody>
                  <a:tcPr marL="77322" marR="77322" marT="38662" marB="3866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046473"/>
                  </a:ext>
                </a:extLst>
              </a:tr>
            </a:tbl>
          </a:graphicData>
        </a:graphic>
      </p:graphicFrame>
      <p:sp>
        <p:nvSpPr>
          <p:cNvPr id="176" name="Microphone_E720">
            <a:extLst>
              <a:ext uri="{FF2B5EF4-FFF2-40B4-BE49-F238E27FC236}">
                <a16:creationId xmlns:a16="http://schemas.microsoft.com/office/drawing/2014/main" id="{0C465A53-E525-4196-975D-352AAA6084FF}"/>
              </a:ext>
              <a:ext uri="{C183D7F6-B498-43B3-948B-1728B52AA6E4}">
                <adec:decorative xmlns:adec="http://schemas.microsoft.com/office/drawing/2017/decorative" val="1"/>
              </a:ext>
            </a:extLst>
          </p:cNvPr>
          <p:cNvSpPr>
            <a:spLocks noChangeAspect="1" noEditPoints="1"/>
          </p:cNvSpPr>
          <p:nvPr/>
        </p:nvSpPr>
        <p:spPr bwMode="auto">
          <a:xfrm>
            <a:off x="7113809" y="6063243"/>
            <a:ext cx="103890" cy="155911"/>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177" name="Graphic 176">
            <a:extLst>
              <a:ext uri="{FF2B5EF4-FFF2-40B4-BE49-F238E27FC236}">
                <a16:creationId xmlns:a16="http://schemas.microsoft.com/office/drawing/2014/main" id="{7B760CF3-C75B-4D30-B0CD-93317C266A0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2786" y="6047653"/>
            <a:ext cx="127560" cy="187088"/>
          </a:xfrm>
          <a:prstGeom prst="rect">
            <a:avLst/>
          </a:prstGeom>
        </p:spPr>
      </p:pic>
      <p:sp>
        <p:nvSpPr>
          <p:cNvPr id="178" name="Freeform 110">
            <a:extLst>
              <a:ext uri="{FF2B5EF4-FFF2-40B4-BE49-F238E27FC236}">
                <a16:creationId xmlns:a16="http://schemas.microsoft.com/office/drawing/2014/main" id="{44298335-5C46-49AD-A6E4-8FFCC32ACF73}"/>
              </a:ext>
              <a:ext uri="{C183D7F6-B498-43B3-948B-1728B52AA6E4}">
                <adec:decorative xmlns:adec="http://schemas.microsoft.com/office/drawing/2017/decorative" val="1"/>
              </a:ext>
            </a:extLst>
          </p:cNvPr>
          <p:cNvSpPr>
            <a:spLocks noChangeAspect="1" noEditPoints="1"/>
          </p:cNvSpPr>
          <p:nvPr/>
        </p:nvSpPr>
        <p:spPr bwMode="black">
          <a:xfrm>
            <a:off x="428313" y="6060673"/>
            <a:ext cx="85873" cy="161051"/>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2184" tIns="137747" rIns="172184" bIns="137747" numCol="1" spcCol="0" rtlCol="0" fromWordArt="0" anchor="t" anchorCtr="0" forceAA="0" compatLnSpc="1">
            <a:prstTxWarp prst="textNoShape">
              <a:avLst/>
            </a:prstTxWarp>
            <a:noAutofit/>
          </a:bodyPr>
          <a:lstStyle/>
          <a:p>
            <a:pPr algn="ctr" defTabSz="877598" fontAlgn="base">
              <a:spcBef>
                <a:spcPct val="0"/>
              </a:spcBef>
              <a:spcAft>
                <a:spcPct val="0"/>
              </a:spcAft>
              <a:defRPr/>
            </a:pPr>
            <a:endParaRPr lang="en-US" sz="1921">
              <a:solidFill>
                <a:schemeClr val="tx1"/>
              </a:solidFill>
              <a:latin typeface="Segoe UI"/>
              <a:ea typeface="Segoe UI" pitchFamily="34" charset="0"/>
              <a:cs typeface="Segoe UI" pitchFamily="34" charset="0"/>
            </a:endParaRPr>
          </a:p>
        </p:txBody>
      </p:sp>
      <p:grpSp>
        <p:nvGrpSpPr>
          <p:cNvPr id="179" name="Graphic 305">
            <a:extLst>
              <a:ext uri="{FF2B5EF4-FFF2-40B4-BE49-F238E27FC236}">
                <a16:creationId xmlns:a16="http://schemas.microsoft.com/office/drawing/2014/main" id="{EE64E2FF-455F-4ABE-AB56-27A46697F66D}"/>
              </a:ext>
              <a:ext uri="{C183D7F6-B498-43B3-948B-1728B52AA6E4}">
                <adec:decorative xmlns:adec="http://schemas.microsoft.com/office/drawing/2017/decorative" val="1"/>
              </a:ext>
            </a:extLst>
          </p:cNvPr>
          <p:cNvGrpSpPr/>
          <p:nvPr/>
        </p:nvGrpSpPr>
        <p:grpSpPr>
          <a:xfrm>
            <a:off x="4186971" y="6106482"/>
            <a:ext cx="209631" cy="69430"/>
            <a:chOff x="3845953" y="3735365"/>
            <a:chExt cx="142873" cy="47319"/>
          </a:xfrm>
          <a:solidFill>
            <a:schemeClr val="bg1"/>
          </a:solidFill>
        </p:grpSpPr>
        <p:sp>
          <p:nvSpPr>
            <p:cNvPr id="180" name="Freeform: Shape 179">
              <a:extLst>
                <a:ext uri="{FF2B5EF4-FFF2-40B4-BE49-F238E27FC236}">
                  <a16:creationId xmlns:a16="http://schemas.microsoft.com/office/drawing/2014/main" id="{C2A7E2FA-3BD5-45DD-8DB5-BB3A5951A925}"/>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grpFill/>
            <a:ln w="5334" cap="flat">
              <a:noFill/>
              <a:prstDash val="solid"/>
              <a:miter/>
            </a:ln>
          </p:spPr>
          <p:txBody>
            <a:bodyPr rtlCol="0" anchor="ctr"/>
            <a:lstStyle/>
            <a:p>
              <a:endParaRPr lang="en-US" sz="1764"/>
            </a:p>
          </p:txBody>
        </p:sp>
        <p:sp>
          <p:nvSpPr>
            <p:cNvPr id="181" name="Freeform: Shape 180">
              <a:extLst>
                <a:ext uri="{FF2B5EF4-FFF2-40B4-BE49-F238E27FC236}">
                  <a16:creationId xmlns:a16="http://schemas.microsoft.com/office/drawing/2014/main" id="{F009C93C-D3D6-474D-AA9F-BB93FDA39BC4}"/>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grpFill/>
            <a:ln w="5334" cap="flat">
              <a:noFill/>
              <a:prstDash val="solid"/>
              <a:miter/>
            </a:ln>
          </p:spPr>
          <p:txBody>
            <a:bodyPr rtlCol="0" anchor="ctr"/>
            <a:lstStyle/>
            <a:p>
              <a:endParaRPr lang="en-US" sz="1764"/>
            </a:p>
          </p:txBody>
        </p:sp>
      </p:grpSp>
      <p:pic>
        <p:nvPicPr>
          <p:cNvPr id="182" name="Graphic 181">
            <a:extLst>
              <a:ext uri="{FF2B5EF4-FFF2-40B4-BE49-F238E27FC236}">
                <a16:creationId xmlns:a16="http://schemas.microsoft.com/office/drawing/2014/main" id="{2843D32F-14F3-40B6-84F5-6CA60F852291}"/>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58422" y="6031485"/>
            <a:ext cx="205711" cy="219425"/>
          </a:xfrm>
          <a:prstGeom prst="rect">
            <a:avLst/>
          </a:prstGeom>
        </p:spPr>
      </p:pic>
      <p:pic>
        <p:nvPicPr>
          <p:cNvPr id="183" name="Graphic 182">
            <a:extLst>
              <a:ext uri="{FF2B5EF4-FFF2-40B4-BE49-F238E27FC236}">
                <a16:creationId xmlns:a16="http://schemas.microsoft.com/office/drawing/2014/main" id="{E199791C-3282-4007-97C2-6D568FA0F569}"/>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336797" y="6058224"/>
            <a:ext cx="174748" cy="165946"/>
          </a:xfrm>
          <a:prstGeom prst="rect">
            <a:avLst/>
          </a:prstGeom>
        </p:spPr>
      </p:pic>
      <p:sp>
        <p:nvSpPr>
          <p:cNvPr id="184" name="Stopwatch_E916">
            <a:extLst>
              <a:ext uri="{FF2B5EF4-FFF2-40B4-BE49-F238E27FC236}">
                <a16:creationId xmlns:a16="http://schemas.microsoft.com/office/drawing/2014/main" id="{DD484736-43F2-43FB-8809-CB219E861E57}"/>
              </a:ext>
              <a:ext uri="{C183D7F6-B498-43B3-948B-1728B52AA6E4}">
                <adec:decorative xmlns:adec="http://schemas.microsoft.com/office/drawing/2017/decorative" val="1"/>
              </a:ext>
            </a:extLst>
          </p:cNvPr>
          <p:cNvSpPr>
            <a:spLocks noChangeAspect="1" noEditPoints="1"/>
          </p:cNvSpPr>
          <p:nvPr/>
        </p:nvSpPr>
        <p:spPr bwMode="auto">
          <a:xfrm>
            <a:off x="2330176" y="6066536"/>
            <a:ext cx="132520" cy="149323"/>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9525" cap="sq">
            <a:solidFill>
              <a:schemeClr val="bg1"/>
            </a:solidFill>
            <a:prstDash val="solid"/>
            <a:miter lim="800000"/>
            <a:headEnd/>
            <a:tailEnd/>
          </a:ln>
        </p:spPr>
        <p:txBody>
          <a:bodyPr vert="horz" wrap="square" lIns="87829" tIns="43915" rIns="87829" bIns="43915" numCol="1" anchor="t" anchorCtr="0" compatLnSpc="1">
            <a:prstTxWarp prst="textNoShape">
              <a:avLst/>
            </a:prstTxWarp>
          </a:bodyPr>
          <a:lstStyle/>
          <a:p>
            <a:pPr defTabSz="895789">
              <a:defRPr/>
            </a:pPr>
            <a:endParaRPr lang="en-US" sz="1921">
              <a:latin typeface="Segoe UI Semibold"/>
            </a:endParaRPr>
          </a:p>
        </p:txBody>
      </p:sp>
      <p:grpSp>
        <p:nvGrpSpPr>
          <p:cNvPr id="185" name="Group 184">
            <a:extLst>
              <a:ext uri="{FF2B5EF4-FFF2-40B4-BE49-F238E27FC236}">
                <a16:creationId xmlns:a16="http://schemas.microsoft.com/office/drawing/2014/main" id="{F94D91AF-EDBC-426A-B5A2-E218AB7FB446}"/>
              </a:ext>
              <a:ext uri="{C183D7F6-B498-43B3-948B-1728B52AA6E4}">
                <adec:decorative xmlns:adec="http://schemas.microsoft.com/office/drawing/2017/decorative" val="1"/>
              </a:ext>
            </a:extLst>
          </p:cNvPr>
          <p:cNvGrpSpPr/>
          <p:nvPr/>
        </p:nvGrpSpPr>
        <p:grpSpPr>
          <a:xfrm>
            <a:off x="3259691" y="6070405"/>
            <a:ext cx="171923" cy="141584"/>
            <a:chOff x="1738313" y="3563937"/>
            <a:chExt cx="512762" cy="422272"/>
          </a:xfrm>
          <a:solidFill>
            <a:schemeClr val="bg2">
              <a:lumMod val="25000"/>
            </a:schemeClr>
          </a:solidFill>
        </p:grpSpPr>
        <p:sp>
          <p:nvSpPr>
            <p:cNvPr id="186" name="Freeform 131">
              <a:extLst>
                <a:ext uri="{FF2B5EF4-FFF2-40B4-BE49-F238E27FC236}">
                  <a16:creationId xmlns:a16="http://schemas.microsoft.com/office/drawing/2014/main" id="{68F6E1F8-CE0D-4D44-AFF8-59EDADA58B01}"/>
                </a:ext>
              </a:extLst>
            </p:cNvPr>
            <p:cNvSpPr>
              <a:spLocks noChangeArrowheads="1"/>
            </p:cNvSpPr>
            <p:nvPr/>
          </p:nvSpPr>
          <p:spPr bwMode="auto">
            <a:xfrm>
              <a:off x="1738313" y="3790946"/>
              <a:ext cx="512762"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187" name="Freeform 132">
              <a:extLst>
                <a:ext uri="{FF2B5EF4-FFF2-40B4-BE49-F238E27FC236}">
                  <a16:creationId xmlns:a16="http://schemas.microsoft.com/office/drawing/2014/main" id="{24AC56A4-1711-433A-8008-E349ADEE0DAC}"/>
                </a:ext>
              </a:extLst>
            </p:cNvPr>
            <p:cNvSpPr>
              <a:spLocks noChangeArrowheads="1"/>
            </p:cNvSpPr>
            <p:nvPr/>
          </p:nvSpPr>
          <p:spPr bwMode="auto">
            <a:xfrm>
              <a:off x="1798639"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188" name="Freeform 134">
              <a:extLst>
                <a:ext uri="{FF2B5EF4-FFF2-40B4-BE49-F238E27FC236}">
                  <a16:creationId xmlns:a16="http://schemas.microsoft.com/office/drawing/2014/main" id="{450AEAB0-FC21-486B-A638-261004ADDB03}"/>
                </a:ext>
              </a:extLst>
            </p:cNvPr>
            <p:cNvSpPr>
              <a:spLocks noChangeArrowheads="1"/>
            </p:cNvSpPr>
            <p:nvPr/>
          </p:nvSpPr>
          <p:spPr bwMode="auto">
            <a:xfrm>
              <a:off x="206533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grpSp>
      <p:sp>
        <p:nvSpPr>
          <p:cNvPr id="189" name="signal_7">
            <a:extLst>
              <a:ext uri="{FF2B5EF4-FFF2-40B4-BE49-F238E27FC236}">
                <a16:creationId xmlns:a16="http://schemas.microsoft.com/office/drawing/2014/main" id="{1182D09E-BC95-4C68-AE14-1A79FF32543D}"/>
              </a:ext>
              <a:ext uri="{C183D7F6-B498-43B3-948B-1728B52AA6E4}">
                <adec:decorative xmlns:adec="http://schemas.microsoft.com/office/drawing/2017/decorative" val="1"/>
              </a:ext>
            </a:extLst>
          </p:cNvPr>
          <p:cNvSpPr>
            <a:spLocks noChangeAspect="1" noEditPoints="1"/>
          </p:cNvSpPr>
          <p:nvPr/>
        </p:nvSpPr>
        <p:spPr bwMode="auto">
          <a:xfrm>
            <a:off x="9951382" y="6054176"/>
            <a:ext cx="161276" cy="174044"/>
          </a:xfrm>
          <a:custGeom>
            <a:avLst/>
            <a:gdLst>
              <a:gd name="T0" fmla="*/ 0 w 240"/>
              <a:gd name="T1" fmla="*/ 207 h 259"/>
              <a:gd name="T2" fmla="*/ 0 w 240"/>
              <a:gd name="T3" fmla="*/ 259 h 259"/>
              <a:gd name="T4" fmla="*/ 60 w 240"/>
              <a:gd name="T5" fmla="*/ 155 h 259"/>
              <a:gd name="T6" fmla="*/ 60 w 240"/>
              <a:gd name="T7" fmla="*/ 259 h 259"/>
              <a:gd name="T8" fmla="*/ 120 w 240"/>
              <a:gd name="T9" fmla="*/ 102 h 259"/>
              <a:gd name="T10" fmla="*/ 120 w 240"/>
              <a:gd name="T11" fmla="*/ 259 h 259"/>
              <a:gd name="T12" fmla="*/ 179 w 240"/>
              <a:gd name="T13" fmla="*/ 51 h 259"/>
              <a:gd name="T14" fmla="*/ 179 w 240"/>
              <a:gd name="T15" fmla="*/ 259 h 259"/>
              <a:gd name="T16" fmla="*/ 240 w 240"/>
              <a:gd name="T17" fmla="*/ 0 h 259"/>
              <a:gd name="T18" fmla="*/ 240 w 240"/>
              <a:gd name="T1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9">
                <a:moveTo>
                  <a:pt x="0" y="207"/>
                </a:moveTo>
                <a:lnTo>
                  <a:pt x="0" y="259"/>
                </a:lnTo>
                <a:moveTo>
                  <a:pt x="60" y="155"/>
                </a:moveTo>
                <a:lnTo>
                  <a:pt x="60" y="259"/>
                </a:lnTo>
                <a:moveTo>
                  <a:pt x="120" y="102"/>
                </a:moveTo>
                <a:lnTo>
                  <a:pt x="120" y="259"/>
                </a:lnTo>
                <a:moveTo>
                  <a:pt x="179" y="51"/>
                </a:moveTo>
                <a:lnTo>
                  <a:pt x="179" y="259"/>
                </a:lnTo>
                <a:moveTo>
                  <a:pt x="240" y="0"/>
                </a:moveTo>
                <a:lnTo>
                  <a:pt x="240" y="259"/>
                </a:lnTo>
              </a:path>
            </a:pathLst>
          </a:custGeom>
          <a:noFill/>
          <a:ln w="24384"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193" name="Graphic 192">
            <a:extLst>
              <a:ext uri="{FF2B5EF4-FFF2-40B4-BE49-F238E27FC236}">
                <a16:creationId xmlns:a16="http://schemas.microsoft.com/office/drawing/2014/main" id="{E9EAAC40-1646-4706-B9A1-27E2CB6D224B}"/>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H="1">
            <a:off x="10917778" y="6051002"/>
            <a:ext cx="69384" cy="180393"/>
          </a:xfrm>
          <a:prstGeom prst="rect">
            <a:avLst/>
          </a:prstGeom>
        </p:spPr>
      </p:pic>
      <p:grpSp>
        <p:nvGrpSpPr>
          <p:cNvPr id="194" name="Group 193">
            <a:extLst>
              <a:ext uri="{FF2B5EF4-FFF2-40B4-BE49-F238E27FC236}">
                <a16:creationId xmlns:a16="http://schemas.microsoft.com/office/drawing/2014/main" id="{0501395C-BDA8-436F-B00A-C8B5EE9F02C0}"/>
              </a:ext>
              <a:ext uri="{C183D7F6-B498-43B3-948B-1728B52AA6E4}">
                <adec:decorative xmlns:adec="http://schemas.microsoft.com/office/drawing/2017/decorative" val="1"/>
              </a:ext>
            </a:extLst>
          </p:cNvPr>
          <p:cNvGrpSpPr/>
          <p:nvPr/>
        </p:nvGrpSpPr>
        <p:grpSpPr>
          <a:xfrm>
            <a:off x="11852072" y="6051568"/>
            <a:ext cx="179261" cy="179260"/>
            <a:chOff x="3347478" y="3484575"/>
            <a:chExt cx="590076" cy="571502"/>
          </a:xfrm>
          <a:solidFill>
            <a:schemeClr val="tx1"/>
          </a:solidFill>
        </p:grpSpPr>
        <p:sp>
          <p:nvSpPr>
            <p:cNvPr id="195" name="Freeform 127">
              <a:extLst>
                <a:ext uri="{FF2B5EF4-FFF2-40B4-BE49-F238E27FC236}">
                  <a16:creationId xmlns:a16="http://schemas.microsoft.com/office/drawing/2014/main" id="{FBDFAA97-9B2E-41FB-B3DB-02798219FCAB}"/>
                </a:ext>
              </a:extLst>
            </p:cNvPr>
            <p:cNvSpPr>
              <a:spLocks noChangeArrowheads="1"/>
            </p:cNvSpPr>
            <p:nvPr/>
          </p:nvSpPr>
          <p:spPr bwMode="auto">
            <a:xfrm>
              <a:off x="3554410" y="3484575"/>
              <a:ext cx="298450" cy="571502"/>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chemeClr val="bg1"/>
            </a:solidFill>
            <a:ln w="3175">
              <a:noFill/>
            </a:ln>
            <a:effectLst/>
          </p:spPr>
          <p:txBody>
            <a:bodyPr wrap="none" anchor="ctr"/>
            <a:lstStyle/>
            <a:p>
              <a:pPr algn="ctr" defTabSz="895526">
                <a:defRPr/>
              </a:pPr>
              <a:endParaRPr lang="en-US" sz="1764" u="sng" kern="0">
                <a:solidFill>
                  <a:schemeClr val="bg1"/>
                </a:solidFill>
                <a:latin typeface="+mj-lt"/>
              </a:endParaRPr>
            </a:p>
          </p:txBody>
        </p:sp>
        <p:sp>
          <p:nvSpPr>
            <p:cNvPr id="196" name="Freeform 128">
              <a:extLst>
                <a:ext uri="{FF2B5EF4-FFF2-40B4-BE49-F238E27FC236}">
                  <a16:creationId xmlns:a16="http://schemas.microsoft.com/office/drawing/2014/main" id="{68742730-A978-4063-AA5E-B53CC14AD537}"/>
                </a:ext>
              </a:extLst>
            </p:cNvPr>
            <p:cNvSpPr>
              <a:spLocks noChangeArrowheads="1"/>
            </p:cNvSpPr>
            <p:nvPr/>
          </p:nvSpPr>
          <p:spPr bwMode="auto">
            <a:xfrm>
              <a:off x="3347478" y="3795730"/>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sp>
          <p:nvSpPr>
            <p:cNvPr id="197" name="Freeform 129">
              <a:extLst>
                <a:ext uri="{FF2B5EF4-FFF2-40B4-BE49-F238E27FC236}">
                  <a16:creationId xmlns:a16="http://schemas.microsoft.com/office/drawing/2014/main" id="{50A0F3EB-970F-467F-8DED-160D31278D48}"/>
                </a:ext>
              </a:extLst>
            </p:cNvPr>
            <p:cNvSpPr>
              <a:spLocks noChangeArrowheads="1"/>
            </p:cNvSpPr>
            <p:nvPr/>
          </p:nvSpPr>
          <p:spPr bwMode="auto">
            <a:xfrm>
              <a:off x="3740705"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grpSp>
      <p:sp>
        <p:nvSpPr>
          <p:cNvPr id="201" name="TextBox 200">
            <a:extLst>
              <a:ext uri="{FF2B5EF4-FFF2-40B4-BE49-F238E27FC236}">
                <a16:creationId xmlns:a16="http://schemas.microsoft.com/office/drawing/2014/main" id="{C6E5C758-7453-442B-98E9-8CC4EAA58BAA}"/>
              </a:ext>
              <a:ext uri="{C183D7F6-B498-43B3-948B-1728B52AA6E4}">
                <adec:decorative xmlns:adec="http://schemas.microsoft.com/office/drawing/2017/decorative" val="1"/>
              </a:ext>
            </a:extLst>
          </p:cNvPr>
          <p:cNvSpPr txBox="1"/>
          <p:nvPr/>
        </p:nvSpPr>
        <p:spPr>
          <a:xfrm>
            <a:off x="216151" y="6721747"/>
            <a:ext cx="7937895" cy="251123"/>
          </a:xfrm>
          <a:prstGeom prst="rect">
            <a:avLst/>
          </a:prstGeom>
          <a:noFill/>
        </p:spPr>
        <p:txBody>
          <a:bodyPr wrap="square" lIns="0" tIns="0" rIns="0" bIns="0" rtlCol="0">
            <a:spAutoFit/>
          </a:bodyPr>
          <a:lstStyle/>
          <a:p>
            <a:r>
              <a:rPr lang="en-US" sz="800">
                <a:solidFill>
                  <a:schemeClr val="bg1"/>
                </a:solidFill>
              </a:rPr>
              <a:t>All specifications are subject to change without notice. Please check with each distributor for exact offers. Products may not be available in all markets.</a:t>
            </a:r>
            <a:br>
              <a:rPr lang="en-US" sz="800">
                <a:solidFill>
                  <a:schemeClr val="bg1"/>
                </a:solidFill>
              </a:rPr>
            </a:br>
            <a:r>
              <a:rPr lang="en-US" sz="800">
                <a:solidFill>
                  <a:schemeClr val="bg1"/>
                </a:solidFill>
              </a:rPr>
              <a:t>Displayed prices are current lowest prices offered by stated distributors and are subject to change. Prices are not offered by Microsoft unless stated.</a:t>
            </a:r>
            <a:endParaRPr lang="en-US" sz="300">
              <a:solidFill>
                <a:schemeClr val="bg1"/>
              </a:solidFill>
            </a:endParaRPr>
          </a:p>
        </p:txBody>
      </p:sp>
      <p:pic>
        <p:nvPicPr>
          <p:cNvPr id="202" name="Graphic 201">
            <a:extLst>
              <a:ext uri="{FF2B5EF4-FFF2-40B4-BE49-F238E27FC236}">
                <a16:creationId xmlns:a16="http://schemas.microsoft.com/office/drawing/2014/main" id="{4170EB97-893B-458E-BAE8-B6EC126F5299}"/>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flipH="1">
            <a:off x="5591280" y="2948854"/>
            <a:ext cx="59661" cy="155114"/>
          </a:xfrm>
          <a:prstGeom prst="rect">
            <a:avLst/>
          </a:prstGeom>
        </p:spPr>
      </p:pic>
      <p:grpSp>
        <p:nvGrpSpPr>
          <p:cNvPr id="203" name="Group 202">
            <a:extLst>
              <a:ext uri="{FF2B5EF4-FFF2-40B4-BE49-F238E27FC236}">
                <a16:creationId xmlns:a16="http://schemas.microsoft.com/office/drawing/2014/main" id="{66BD5022-AC9A-4F68-9ECC-D9DB6B309679}"/>
              </a:ext>
              <a:ext uri="{C183D7F6-B498-43B3-948B-1728B52AA6E4}">
                <adec:decorative xmlns:adec="http://schemas.microsoft.com/office/drawing/2017/decorative" val="1"/>
              </a:ext>
            </a:extLst>
          </p:cNvPr>
          <p:cNvGrpSpPr/>
          <p:nvPr/>
        </p:nvGrpSpPr>
        <p:grpSpPr>
          <a:xfrm>
            <a:off x="5709679" y="2948855"/>
            <a:ext cx="155822" cy="155818"/>
            <a:chOff x="3398698" y="3484566"/>
            <a:chExt cx="590092" cy="571501"/>
          </a:xfrm>
          <a:solidFill>
            <a:srgbClr val="0078D7"/>
          </a:solidFill>
        </p:grpSpPr>
        <p:sp>
          <p:nvSpPr>
            <p:cNvPr id="204" name="Freeform 127">
              <a:extLst>
                <a:ext uri="{FF2B5EF4-FFF2-40B4-BE49-F238E27FC236}">
                  <a16:creationId xmlns:a16="http://schemas.microsoft.com/office/drawing/2014/main" id="{245451C4-73CE-4028-8C9F-F8660DAE7D4F}"/>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205" name="Freeform 128">
              <a:extLst>
                <a:ext uri="{FF2B5EF4-FFF2-40B4-BE49-F238E27FC236}">
                  <a16:creationId xmlns:a16="http://schemas.microsoft.com/office/drawing/2014/main" id="{F2ECD109-D8F1-4285-86B7-F54E103C8145}"/>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206" name="Freeform 129">
              <a:extLst>
                <a:ext uri="{FF2B5EF4-FFF2-40B4-BE49-F238E27FC236}">
                  <a16:creationId xmlns:a16="http://schemas.microsoft.com/office/drawing/2014/main" id="{F6A79599-433A-42A1-B6ED-F31D6D1F2EEE}"/>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207" name="Graphic 206">
            <a:extLst>
              <a:ext uri="{FF2B5EF4-FFF2-40B4-BE49-F238E27FC236}">
                <a16:creationId xmlns:a16="http://schemas.microsoft.com/office/drawing/2014/main" id="{5F880758-05C6-4433-A134-8EB8778888A3}"/>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55743" y="2920916"/>
            <a:ext cx="130118" cy="190839"/>
          </a:xfrm>
          <a:prstGeom prst="rect">
            <a:avLst/>
          </a:prstGeom>
        </p:spPr>
      </p:pic>
      <p:grpSp>
        <p:nvGrpSpPr>
          <p:cNvPr id="208" name="Group 207">
            <a:extLst>
              <a:ext uri="{FF2B5EF4-FFF2-40B4-BE49-F238E27FC236}">
                <a16:creationId xmlns:a16="http://schemas.microsoft.com/office/drawing/2014/main" id="{025CAFA0-ADD5-43B6-8CE6-EC1A94422520}"/>
              </a:ext>
              <a:ext uri="{C183D7F6-B498-43B3-948B-1728B52AA6E4}">
                <adec:decorative xmlns:adec="http://schemas.microsoft.com/office/drawing/2017/decorative" val="1"/>
              </a:ext>
            </a:extLst>
          </p:cNvPr>
          <p:cNvGrpSpPr/>
          <p:nvPr/>
        </p:nvGrpSpPr>
        <p:grpSpPr>
          <a:xfrm flipV="1">
            <a:off x="5404642" y="2943839"/>
            <a:ext cx="124030" cy="150885"/>
            <a:chOff x="4097631" y="3947487"/>
            <a:chExt cx="213407" cy="91440"/>
          </a:xfrm>
          <a:solidFill>
            <a:srgbClr val="0078D7"/>
          </a:solidFill>
        </p:grpSpPr>
        <p:sp>
          <p:nvSpPr>
            <p:cNvPr id="209" name="Rectangle 208">
              <a:extLst>
                <a:ext uri="{FF2B5EF4-FFF2-40B4-BE49-F238E27FC236}">
                  <a16:creationId xmlns:a16="http://schemas.microsoft.com/office/drawing/2014/main" id="{483606B8-5610-4F87-BA5F-18436E1AA4AC}"/>
                </a:ext>
              </a:extLst>
            </p:cNvPr>
            <p:cNvSpPr/>
            <p:nvPr/>
          </p:nvSpPr>
          <p:spPr bwMode="auto">
            <a:xfrm>
              <a:off x="4097631" y="3947498"/>
              <a:ext cx="45719"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a:extLst>
                <a:ext uri="{FF2B5EF4-FFF2-40B4-BE49-F238E27FC236}">
                  <a16:creationId xmlns:a16="http://schemas.microsoft.com/office/drawing/2014/main" id="{17F94529-8B53-41D4-B4CC-17F7ECAEB562}"/>
                </a:ext>
              </a:extLst>
            </p:cNvPr>
            <p:cNvSpPr/>
            <p:nvPr/>
          </p:nvSpPr>
          <p:spPr bwMode="auto">
            <a:xfrm>
              <a:off x="4153527" y="3947490"/>
              <a:ext cx="45719"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a:extLst>
                <a:ext uri="{FF2B5EF4-FFF2-40B4-BE49-F238E27FC236}">
                  <a16:creationId xmlns:a16="http://schemas.microsoft.com/office/drawing/2014/main" id="{36287B68-045B-4D73-84ED-EDA6A2C6EF22}"/>
                </a:ext>
              </a:extLst>
            </p:cNvPr>
            <p:cNvSpPr/>
            <p:nvPr/>
          </p:nvSpPr>
          <p:spPr bwMode="auto">
            <a:xfrm>
              <a:off x="4209547" y="3947487"/>
              <a:ext cx="45719"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a:extLst>
                <a:ext uri="{FF2B5EF4-FFF2-40B4-BE49-F238E27FC236}">
                  <a16:creationId xmlns:a16="http://schemas.microsoft.com/office/drawing/2014/main" id="{FF5BBCE9-6524-4D77-860B-4D42589EBC0D}"/>
                </a:ext>
              </a:extLst>
            </p:cNvPr>
            <p:cNvSpPr/>
            <p:nvPr/>
          </p:nvSpPr>
          <p:spPr bwMode="auto">
            <a:xfrm>
              <a:off x="4265319" y="3947487"/>
              <a:ext cx="45719"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13" name="Graphic 305">
            <a:extLst>
              <a:ext uri="{FF2B5EF4-FFF2-40B4-BE49-F238E27FC236}">
                <a16:creationId xmlns:a16="http://schemas.microsoft.com/office/drawing/2014/main" id="{649D3B44-EE31-4806-A50C-0D63C718AFE7}"/>
              </a:ext>
              <a:ext uri="{C183D7F6-B498-43B3-948B-1728B52AA6E4}">
                <adec:decorative xmlns:adec="http://schemas.microsoft.com/office/drawing/2017/decorative" val="1"/>
              </a:ext>
            </a:extLst>
          </p:cNvPr>
          <p:cNvGrpSpPr/>
          <p:nvPr/>
        </p:nvGrpSpPr>
        <p:grpSpPr>
          <a:xfrm>
            <a:off x="4361905" y="2996926"/>
            <a:ext cx="142852" cy="47312"/>
            <a:chOff x="3845953" y="3735365"/>
            <a:chExt cx="142873" cy="47319"/>
          </a:xfrm>
          <a:solidFill>
            <a:srgbClr val="0078D7"/>
          </a:solidFill>
        </p:grpSpPr>
        <p:sp>
          <p:nvSpPr>
            <p:cNvPr id="214" name="Freeform: Shape 213">
              <a:extLst>
                <a:ext uri="{FF2B5EF4-FFF2-40B4-BE49-F238E27FC236}">
                  <a16:creationId xmlns:a16="http://schemas.microsoft.com/office/drawing/2014/main" id="{D8FB37D5-4E4D-4009-AC1B-3F1B2650CC6E}"/>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03695AF3-2520-4881-8084-AA5E7376BB1F}"/>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216" name="Graphic 7">
            <a:extLst>
              <a:ext uri="{FF2B5EF4-FFF2-40B4-BE49-F238E27FC236}">
                <a16:creationId xmlns:a16="http://schemas.microsoft.com/office/drawing/2014/main" id="{0B80E3C6-B2D6-443E-93CF-DFA3ED342F06}"/>
              </a:ext>
              <a:ext uri="{C183D7F6-B498-43B3-948B-1728B52AA6E4}">
                <adec:decorative xmlns:adec="http://schemas.microsoft.com/office/drawing/2017/decorative" val="1"/>
              </a:ext>
            </a:extLst>
          </p:cNvPr>
          <p:cNvSpPr/>
          <p:nvPr/>
        </p:nvSpPr>
        <p:spPr>
          <a:xfrm>
            <a:off x="4548890" y="2934592"/>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grpSp>
        <p:nvGrpSpPr>
          <p:cNvPr id="217" name="Group 216">
            <a:extLst>
              <a:ext uri="{FF2B5EF4-FFF2-40B4-BE49-F238E27FC236}">
                <a16:creationId xmlns:a16="http://schemas.microsoft.com/office/drawing/2014/main" id="{FB7A5481-49E3-4E88-9E0F-242BFB72E6A4}"/>
              </a:ext>
              <a:ext uri="{C183D7F6-B498-43B3-948B-1728B52AA6E4}">
                <adec:decorative xmlns:adec="http://schemas.microsoft.com/office/drawing/2017/decorative" val="1"/>
              </a:ext>
            </a:extLst>
          </p:cNvPr>
          <p:cNvGrpSpPr/>
          <p:nvPr/>
        </p:nvGrpSpPr>
        <p:grpSpPr>
          <a:xfrm>
            <a:off x="5125855" y="2972793"/>
            <a:ext cx="231162" cy="131704"/>
            <a:chOff x="1290799" y="6111564"/>
            <a:chExt cx="231195" cy="131722"/>
          </a:xfrm>
        </p:grpSpPr>
        <p:grpSp>
          <p:nvGrpSpPr>
            <p:cNvPr id="218" name="Graphic 54" descr="Camera">
              <a:extLst>
                <a:ext uri="{FF2B5EF4-FFF2-40B4-BE49-F238E27FC236}">
                  <a16:creationId xmlns:a16="http://schemas.microsoft.com/office/drawing/2014/main" id="{7FE034A7-412A-43A6-AEF2-16641B45F9B4}"/>
                </a:ext>
              </a:extLst>
            </p:cNvPr>
            <p:cNvGrpSpPr/>
            <p:nvPr/>
          </p:nvGrpSpPr>
          <p:grpSpPr>
            <a:xfrm>
              <a:off x="1290799" y="6111564"/>
              <a:ext cx="158841" cy="131722"/>
              <a:chOff x="1290799" y="6111564"/>
              <a:chExt cx="158841" cy="131722"/>
            </a:xfrm>
            <a:solidFill>
              <a:srgbClr val="0078D7"/>
            </a:solidFill>
          </p:grpSpPr>
          <p:sp>
            <p:nvSpPr>
              <p:cNvPr id="220" name="Freeform: Shape 219">
                <a:extLst>
                  <a:ext uri="{FF2B5EF4-FFF2-40B4-BE49-F238E27FC236}">
                    <a16:creationId xmlns:a16="http://schemas.microsoft.com/office/drawing/2014/main" id="{E52E448F-2480-4867-BABB-52B4EB00598C}"/>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BB9E87C8-8A51-4F08-8E88-A6CA9E07F9AA}"/>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4CDCE1D-E9AF-4A39-B63C-571B0D842AEE}"/>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19" name="Rectangle 218">
              <a:extLst>
                <a:ext uri="{FF2B5EF4-FFF2-40B4-BE49-F238E27FC236}">
                  <a16:creationId xmlns:a16="http://schemas.microsoft.com/office/drawing/2014/main" id="{632047DA-DC45-497F-8016-443F8975D873}"/>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23" name="Microphone_E720">
            <a:extLst>
              <a:ext uri="{FF2B5EF4-FFF2-40B4-BE49-F238E27FC236}">
                <a16:creationId xmlns:a16="http://schemas.microsoft.com/office/drawing/2014/main" id="{0A9619A2-FA52-46ED-80C3-BF07910E08EB}"/>
              </a:ext>
              <a:ext uri="{C183D7F6-B498-43B3-948B-1728B52AA6E4}">
                <adec:decorative xmlns:adec="http://schemas.microsoft.com/office/drawing/2017/decorative" val="1"/>
              </a:ext>
            </a:extLst>
          </p:cNvPr>
          <p:cNvSpPr>
            <a:spLocks noChangeAspect="1" noEditPoints="1"/>
          </p:cNvSpPr>
          <p:nvPr/>
        </p:nvSpPr>
        <p:spPr bwMode="auto">
          <a:xfrm>
            <a:off x="4955520" y="2952440"/>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224" name="Graphic 223">
            <a:extLst>
              <a:ext uri="{FF2B5EF4-FFF2-40B4-BE49-F238E27FC236}">
                <a16:creationId xmlns:a16="http://schemas.microsoft.com/office/drawing/2014/main" id="{93DA3C69-825A-47B1-9AF0-3A1660D25D6B}"/>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flipH="1">
            <a:off x="11696245" y="2946442"/>
            <a:ext cx="59661" cy="155114"/>
          </a:xfrm>
          <a:prstGeom prst="rect">
            <a:avLst/>
          </a:prstGeom>
        </p:spPr>
      </p:pic>
      <p:grpSp>
        <p:nvGrpSpPr>
          <p:cNvPr id="225" name="Group 224">
            <a:extLst>
              <a:ext uri="{FF2B5EF4-FFF2-40B4-BE49-F238E27FC236}">
                <a16:creationId xmlns:a16="http://schemas.microsoft.com/office/drawing/2014/main" id="{5200BF54-7815-4D90-A18E-8D557618B214}"/>
              </a:ext>
              <a:ext uri="{C183D7F6-B498-43B3-948B-1728B52AA6E4}">
                <adec:decorative xmlns:adec="http://schemas.microsoft.com/office/drawing/2017/decorative" val="1"/>
              </a:ext>
            </a:extLst>
          </p:cNvPr>
          <p:cNvGrpSpPr/>
          <p:nvPr/>
        </p:nvGrpSpPr>
        <p:grpSpPr>
          <a:xfrm>
            <a:off x="11814643" y="2946443"/>
            <a:ext cx="155822" cy="155818"/>
            <a:chOff x="3398698" y="3484566"/>
            <a:chExt cx="590092" cy="571501"/>
          </a:xfrm>
          <a:solidFill>
            <a:srgbClr val="0078D7"/>
          </a:solidFill>
        </p:grpSpPr>
        <p:sp>
          <p:nvSpPr>
            <p:cNvPr id="226" name="Freeform 127">
              <a:extLst>
                <a:ext uri="{FF2B5EF4-FFF2-40B4-BE49-F238E27FC236}">
                  <a16:creationId xmlns:a16="http://schemas.microsoft.com/office/drawing/2014/main" id="{2A6E41FC-ED25-44C7-81FE-01618E9A54D1}"/>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227" name="Freeform 128">
              <a:extLst>
                <a:ext uri="{FF2B5EF4-FFF2-40B4-BE49-F238E27FC236}">
                  <a16:creationId xmlns:a16="http://schemas.microsoft.com/office/drawing/2014/main" id="{05679E5B-7AB7-4469-BEA3-5F3169AA156B}"/>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228" name="Freeform 129">
              <a:extLst>
                <a:ext uri="{FF2B5EF4-FFF2-40B4-BE49-F238E27FC236}">
                  <a16:creationId xmlns:a16="http://schemas.microsoft.com/office/drawing/2014/main" id="{996F90E5-AB1B-4498-A258-ED2CA3A751C9}"/>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229" name="Graphic 228">
            <a:extLst>
              <a:ext uri="{FF2B5EF4-FFF2-40B4-BE49-F238E27FC236}">
                <a16:creationId xmlns:a16="http://schemas.microsoft.com/office/drawing/2014/main" id="{C323258C-89AB-458F-A53E-854B2173D7A6}"/>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60707" y="2918504"/>
            <a:ext cx="130118" cy="190839"/>
          </a:xfrm>
          <a:prstGeom prst="rect">
            <a:avLst/>
          </a:prstGeom>
        </p:spPr>
      </p:pic>
      <p:grpSp>
        <p:nvGrpSpPr>
          <p:cNvPr id="230" name="Group 229">
            <a:extLst>
              <a:ext uri="{FF2B5EF4-FFF2-40B4-BE49-F238E27FC236}">
                <a16:creationId xmlns:a16="http://schemas.microsoft.com/office/drawing/2014/main" id="{8223AE0F-1A9F-48A3-BF58-A0E4543E534D}"/>
              </a:ext>
              <a:ext uri="{C183D7F6-B498-43B3-948B-1728B52AA6E4}">
                <adec:decorative xmlns:adec="http://schemas.microsoft.com/office/drawing/2017/decorative" val="1"/>
              </a:ext>
            </a:extLst>
          </p:cNvPr>
          <p:cNvGrpSpPr/>
          <p:nvPr/>
        </p:nvGrpSpPr>
        <p:grpSpPr>
          <a:xfrm flipV="1">
            <a:off x="11509605" y="2941428"/>
            <a:ext cx="124030" cy="150885"/>
            <a:chOff x="4097631" y="3947487"/>
            <a:chExt cx="213407" cy="91440"/>
          </a:xfrm>
          <a:solidFill>
            <a:srgbClr val="0078D7"/>
          </a:solidFill>
        </p:grpSpPr>
        <p:sp>
          <p:nvSpPr>
            <p:cNvPr id="231" name="Rectangle 230">
              <a:extLst>
                <a:ext uri="{FF2B5EF4-FFF2-40B4-BE49-F238E27FC236}">
                  <a16:creationId xmlns:a16="http://schemas.microsoft.com/office/drawing/2014/main" id="{4C269F9B-2AC6-492E-8E43-AF957B7EEA8B}"/>
                </a:ext>
              </a:extLst>
            </p:cNvPr>
            <p:cNvSpPr/>
            <p:nvPr/>
          </p:nvSpPr>
          <p:spPr bwMode="auto">
            <a:xfrm>
              <a:off x="4097631" y="3947498"/>
              <a:ext cx="45719"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a:extLst>
                <a:ext uri="{FF2B5EF4-FFF2-40B4-BE49-F238E27FC236}">
                  <a16:creationId xmlns:a16="http://schemas.microsoft.com/office/drawing/2014/main" id="{307361BB-0428-4D6F-B96C-7710106AEDB5}"/>
                </a:ext>
              </a:extLst>
            </p:cNvPr>
            <p:cNvSpPr/>
            <p:nvPr/>
          </p:nvSpPr>
          <p:spPr bwMode="auto">
            <a:xfrm>
              <a:off x="4153527" y="3947490"/>
              <a:ext cx="45719"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a:extLst>
                <a:ext uri="{FF2B5EF4-FFF2-40B4-BE49-F238E27FC236}">
                  <a16:creationId xmlns:a16="http://schemas.microsoft.com/office/drawing/2014/main" id="{CC3ADB80-C841-403B-B8B3-6C4045F690CF}"/>
                </a:ext>
              </a:extLst>
            </p:cNvPr>
            <p:cNvSpPr/>
            <p:nvPr/>
          </p:nvSpPr>
          <p:spPr bwMode="auto">
            <a:xfrm>
              <a:off x="4209547" y="3947487"/>
              <a:ext cx="45719"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a:extLst>
                <a:ext uri="{FF2B5EF4-FFF2-40B4-BE49-F238E27FC236}">
                  <a16:creationId xmlns:a16="http://schemas.microsoft.com/office/drawing/2014/main" id="{921A3668-AE50-452D-81B9-FD5EFEBF1569}"/>
                </a:ext>
              </a:extLst>
            </p:cNvPr>
            <p:cNvSpPr/>
            <p:nvPr/>
          </p:nvSpPr>
          <p:spPr bwMode="auto">
            <a:xfrm>
              <a:off x="4265319" y="3947487"/>
              <a:ext cx="45719"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35" name="Graphic 305">
            <a:extLst>
              <a:ext uri="{FF2B5EF4-FFF2-40B4-BE49-F238E27FC236}">
                <a16:creationId xmlns:a16="http://schemas.microsoft.com/office/drawing/2014/main" id="{8B2F33B2-2BC4-4C65-A6F9-0A10CDB932CF}"/>
              </a:ext>
              <a:ext uri="{C183D7F6-B498-43B3-948B-1728B52AA6E4}">
                <adec:decorative xmlns:adec="http://schemas.microsoft.com/office/drawing/2017/decorative" val="1"/>
              </a:ext>
            </a:extLst>
          </p:cNvPr>
          <p:cNvGrpSpPr/>
          <p:nvPr/>
        </p:nvGrpSpPr>
        <p:grpSpPr>
          <a:xfrm>
            <a:off x="10466869" y="2994513"/>
            <a:ext cx="142852" cy="47312"/>
            <a:chOff x="3845953" y="3735365"/>
            <a:chExt cx="142873" cy="47319"/>
          </a:xfrm>
          <a:solidFill>
            <a:srgbClr val="0078D7"/>
          </a:solidFill>
        </p:grpSpPr>
        <p:sp>
          <p:nvSpPr>
            <p:cNvPr id="236" name="Freeform: Shape 235">
              <a:extLst>
                <a:ext uri="{FF2B5EF4-FFF2-40B4-BE49-F238E27FC236}">
                  <a16:creationId xmlns:a16="http://schemas.microsoft.com/office/drawing/2014/main" id="{56F228D5-591F-4B0B-98FF-001DE8880055}"/>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77EA27BF-E55F-464C-8C0D-702A8B8C1658}"/>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238" name="Graphic 7">
            <a:extLst>
              <a:ext uri="{FF2B5EF4-FFF2-40B4-BE49-F238E27FC236}">
                <a16:creationId xmlns:a16="http://schemas.microsoft.com/office/drawing/2014/main" id="{C9E1899E-31CB-4F10-93C7-D7F8BD144373}"/>
              </a:ext>
              <a:ext uri="{C183D7F6-B498-43B3-948B-1728B52AA6E4}">
                <adec:decorative xmlns:adec="http://schemas.microsoft.com/office/drawing/2017/decorative" val="1"/>
              </a:ext>
            </a:extLst>
          </p:cNvPr>
          <p:cNvSpPr/>
          <p:nvPr/>
        </p:nvSpPr>
        <p:spPr>
          <a:xfrm>
            <a:off x="10653855" y="2932181"/>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grpSp>
        <p:nvGrpSpPr>
          <p:cNvPr id="239" name="Group 238">
            <a:extLst>
              <a:ext uri="{FF2B5EF4-FFF2-40B4-BE49-F238E27FC236}">
                <a16:creationId xmlns:a16="http://schemas.microsoft.com/office/drawing/2014/main" id="{3CDB2BC4-BD5E-4FFB-85A1-C8900AA7A89F}"/>
              </a:ext>
              <a:ext uri="{C183D7F6-B498-43B3-948B-1728B52AA6E4}">
                <adec:decorative xmlns:adec="http://schemas.microsoft.com/office/drawing/2017/decorative" val="1"/>
              </a:ext>
            </a:extLst>
          </p:cNvPr>
          <p:cNvGrpSpPr/>
          <p:nvPr/>
        </p:nvGrpSpPr>
        <p:grpSpPr>
          <a:xfrm>
            <a:off x="11230819" y="2970381"/>
            <a:ext cx="231162" cy="131704"/>
            <a:chOff x="1290799" y="6111564"/>
            <a:chExt cx="231195" cy="131722"/>
          </a:xfrm>
        </p:grpSpPr>
        <p:grpSp>
          <p:nvGrpSpPr>
            <p:cNvPr id="240" name="Graphic 54" descr="Camera">
              <a:extLst>
                <a:ext uri="{FF2B5EF4-FFF2-40B4-BE49-F238E27FC236}">
                  <a16:creationId xmlns:a16="http://schemas.microsoft.com/office/drawing/2014/main" id="{D08E6021-303B-4C77-9E76-A30C3FBFF4AA}"/>
                </a:ext>
              </a:extLst>
            </p:cNvPr>
            <p:cNvGrpSpPr/>
            <p:nvPr/>
          </p:nvGrpSpPr>
          <p:grpSpPr>
            <a:xfrm>
              <a:off x="1290799" y="6111564"/>
              <a:ext cx="158841" cy="131722"/>
              <a:chOff x="1290799" y="6111564"/>
              <a:chExt cx="158841" cy="131722"/>
            </a:xfrm>
            <a:solidFill>
              <a:srgbClr val="0078D7"/>
            </a:solidFill>
          </p:grpSpPr>
          <p:sp>
            <p:nvSpPr>
              <p:cNvPr id="242" name="Freeform: Shape 241">
                <a:extLst>
                  <a:ext uri="{FF2B5EF4-FFF2-40B4-BE49-F238E27FC236}">
                    <a16:creationId xmlns:a16="http://schemas.microsoft.com/office/drawing/2014/main" id="{2FFD1C1D-8A80-4A45-AC41-73940A2A72D8}"/>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18C4764-3C80-418A-BC3F-4EDAA71E139F}"/>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F5483E9-F17A-4A2C-95BC-1EFF9BAC1E43}"/>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41" name="Rectangle 240">
              <a:extLst>
                <a:ext uri="{FF2B5EF4-FFF2-40B4-BE49-F238E27FC236}">
                  <a16:creationId xmlns:a16="http://schemas.microsoft.com/office/drawing/2014/main" id="{E29E72AA-E026-4D54-B835-D22C7EBA612E}"/>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45" name="Microphone_E720">
            <a:extLst>
              <a:ext uri="{FF2B5EF4-FFF2-40B4-BE49-F238E27FC236}">
                <a16:creationId xmlns:a16="http://schemas.microsoft.com/office/drawing/2014/main" id="{9381FB78-C63C-40D9-9536-7D23C5A03742}"/>
              </a:ext>
              <a:ext uri="{C183D7F6-B498-43B3-948B-1728B52AA6E4}">
                <adec:decorative xmlns:adec="http://schemas.microsoft.com/office/drawing/2017/decorative" val="1"/>
              </a:ext>
            </a:extLst>
          </p:cNvPr>
          <p:cNvSpPr>
            <a:spLocks noChangeAspect="1" noEditPoints="1"/>
          </p:cNvSpPr>
          <p:nvPr/>
        </p:nvSpPr>
        <p:spPr bwMode="auto">
          <a:xfrm>
            <a:off x="11060484" y="2950029"/>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246" name="Group 245">
            <a:extLst>
              <a:ext uri="{FF2B5EF4-FFF2-40B4-BE49-F238E27FC236}">
                <a16:creationId xmlns:a16="http://schemas.microsoft.com/office/drawing/2014/main" id="{EDAA138A-F328-4886-9673-A7A1442279B2}"/>
              </a:ext>
              <a:ext uri="{C183D7F6-B498-43B3-948B-1728B52AA6E4}">
                <adec:decorative xmlns:adec="http://schemas.microsoft.com/office/drawing/2017/decorative" val="1"/>
              </a:ext>
            </a:extLst>
          </p:cNvPr>
          <p:cNvGrpSpPr/>
          <p:nvPr/>
        </p:nvGrpSpPr>
        <p:grpSpPr>
          <a:xfrm>
            <a:off x="2156823" y="5241795"/>
            <a:ext cx="231162" cy="131704"/>
            <a:chOff x="1290799" y="6111564"/>
            <a:chExt cx="231195" cy="131722"/>
          </a:xfrm>
        </p:grpSpPr>
        <p:grpSp>
          <p:nvGrpSpPr>
            <p:cNvPr id="247" name="Graphic 54" descr="Camera">
              <a:extLst>
                <a:ext uri="{FF2B5EF4-FFF2-40B4-BE49-F238E27FC236}">
                  <a16:creationId xmlns:a16="http://schemas.microsoft.com/office/drawing/2014/main" id="{DB68F459-C1AE-4120-AEE5-BDCCEA5987D2}"/>
                </a:ext>
              </a:extLst>
            </p:cNvPr>
            <p:cNvGrpSpPr/>
            <p:nvPr/>
          </p:nvGrpSpPr>
          <p:grpSpPr>
            <a:xfrm>
              <a:off x="1290799" y="6111564"/>
              <a:ext cx="158841" cy="131722"/>
              <a:chOff x="1290799" y="6111564"/>
              <a:chExt cx="158841" cy="131722"/>
            </a:xfrm>
            <a:solidFill>
              <a:srgbClr val="0078D7"/>
            </a:solidFill>
          </p:grpSpPr>
          <p:sp>
            <p:nvSpPr>
              <p:cNvPr id="249" name="Freeform: Shape 248">
                <a:extLst>
                  <a:ext uri="{FF2B5EF4-FFF2-40B4-BE49-F238E27FC236}">
                    <a16:creationId xmlns:a16="http://schemas.microsoft.com/office/drawing/2014/main" id="{47917BD1-E78D-453F-B703-2F443B189D31}"/>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B7D7AE0-4306-4328-B7E8-B570DCABB938}"/>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8B6F9749-13B2-4050-8F14-C87310EB5E5C}"/>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48" name="Rectangle 247">
              <a:extLst>
                <a:ext uri="{FF2B5EF4-FFF2-40B4-BE49-F238E27FC236}">
                  <a16:creationId xmlns:a16="http://schemas.microsoft.com/office/drawing/2014/main" id="{12220C4F-7190-4D0C-B76B-9806BB34F342}"/>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52" name="Microphone_E720">
            <a:extLst>
              <a:ext uri="{FF2B5EF4-FFF2-40B4-BE49-F238E27FC236}">
                <a16:creationId xmlns:a16="http://schemas.microsoft.com/office/drawing/2014/main" id="{01929B95-BE65-48FB-BA97-622021A40103}"/>
              </a:ext>
              <a:ext uri="{C183D7F6-B498-43B3-948B-1728B52AA6E4}">
                <adec:decorative xmlns:adec="http://schemas.microsoft.com/office/drawing/2017/decorative" val="1"/>
              </a:ext>
            </a:extLst>
          </p:cNvPr>
          <p:cNvSpPr>
            <a:spLocks noChangeAspect="1" noEditPoints="1"/>
          </p:cNvSpPr>
          <p:nvPr/>
        </p:nvSpPr>
        <p:spPr bwMode="auto">
          <a:xfrm>
            <a:off x="1986488" y="5221443"/>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253" name="Graphic 252">
            <a:extLst>
              <a:ext uri="{FF2B5EF4-FFF2-40B4-BE49-F238E27FC236}">
                <a16:creationId xmlns:a16="http://schemas.microsoft.com/office/drawing/2014/main" id="{287ABFFE-927A-4151-8BFF-85E74506EC0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92297" y="5198302"/>
            <a:ext cx="178252" cy="169274"/>
          </a:xfrm>
          <a:prstGeom prst="rect">
            <a:avLst/>
          </a:prstGeom>
        </p:spPr>
      </p:pic>
      <p:sp>
        <p:nvSpPr>
          <p:cNvPr id="254" name="Freeform 110">
            <a:extLst>
              <a:ext uri="{FF2B5EF4-FFF2-40B4-BE49-F238E27FC236}">
                <a16:creationId xmlns:a16="http://schemas.microsoft.com/office/drawing/2014/main" id="{6E55472A-B792-4626-A234-EB767BB7DD8E}"/>
              </a:ext>
              <a:ext uri="{C183D7F6-B498-43B3-948B-1728B52AA6E4}">
                <adec:decorative xmlns:adec="http://schemas.microsoft.com/office/drawing/2017/decorative" val="1"/>
              </a:ext>
            </a:extLst>
          </p:cNvPr>
          <p:cNvSpPr>
            <a:spLocks noChangeAspect="1" noEditPoints="1"/>
          </p:cNvSpPr>
          <p:nvPr/>
        </p:nvSpPr>
        <p:spPr bwMode="black">
          <a:xfrm>
            <a:off x="4015173" y="5206027"/>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55" name="Stopwatch_E916">
            <a:extLst>
              <a:ext uri="{FF2B5EF4-FFF2-40B4-BE49-F238E27FC236}">
                <a16:creationId xmlns:a16="http://schemas.microsoft.com/office/drawing/2014/main" id="{836EAAD0-055F-4624-9252-3797752A1F09}"/>
              </a:ext>
              <a:ext uri="{C183D7F6-B498-43B3-948B-1728B52AA6E4}">
                <adec:decorative xmlns:adec="http://schemas.microsoft.com/office/drawing/2017/decorative" val="1"/>
              </a:ext>
            </a:extLst>
          </p:cNvPr>
          <p:cNvSpPr>
            <a:spLocks noChangeAspect="1" noEditPoints="1"/>
          </p:cNvSpPr>
          <p:nvPr/>
        </p:nvSpPr>
        <p:spPr bwMode="auto">
          <a:xfrm>
            <a:off x="4456179" y="5217666"/>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256" name="Graphic 305">
            <a:extLst>
              <a:ext uri="{FF2B5EF4-FFF2-40B4-BE49-F238E27FC236}">
                <a16:creationId xmlns:a16="http://schemas.microsoft.com/office/drawing/2014/main" id="{3DBE0D37-B067-4F4C-8736-05DBD891DBDE}"/>
              </a:ext>
              <a:ext uri="{C183D7F6-B498-43B3-948B-1728B52AA6E4}">
                <adec:decorative xmlns:adec="http://schemas.microsoft.com/office/drawing/2017/decorative" val="1"/>
              </a:ext>
            </a:extLst>
          </p:cNvPr>
          <p:cNvGrpSpPr/>
          <p:nvPr/>
        </p:nvGrpSpPr>
        <p:grpSpPr>
          <a:xfrm>
            <a:off x="4701184" y="5272705"/>
            <a:ext cx="142852" cy="47312"/>
            <a:chOff x="3845953" y="3735365"/>
            <a:chExt cx="142873" cy="47319"/>
          </a:xfrm>
          <a:solidFill>
            <a:srgbClr val="0078D7"/>
          </a:solidFill>
        </p:grpSpPr>
        <p:sp>
          <p:nvSpPr>
            <p:cNvPr id="257" name="Freeform: Shape 256">
              <a:extLst>
                <a:ext uri="{FF2B5EF4-FFF2-40B4-BE49-F238E27FC236}">
                  <a16:creationId xmlns:a16="http://schemas.microsoft.com/office/drawing/2014/main" id="{73447D9F-7C5C-40FD-9533-B5A0AF33A2D7}"/>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F7730AE-DCC8-49AB-8001-0B28C010E1FE}"/>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grpSp>
        <p:nvGrpSpPr>
          <p:cNvPr id="259" name="Group 258">
            <a:extLst>
              <a:ext uri="{FF2B5EF4-FFF2-40B4-BE49-F238E27FC236}">
                <a16:creationId xmlns:a16="http://schemas.microsoft.com/office/drawing/2014/main" id="{9CF2C166-9649-46C3-BE90-D0512F519EA0}"/>
              </a:ext>
              <a:ext uri="{C183D7F6-B498-43B3-948B-1728B52AA6E4}">
                <adec:decorative xmlns:adec="http://schemas.microsoft.com/office/drawing/2017/decorative" val="1"/>
              </a:ext>
            </a:extLst>
          </p:cNvPr>
          <p:cNvGrpSpPr/>
          <p:nvPr/>
        </p:nvGrpSpPr>
        <p:grpSpPr>
          <a:xfrm>
            <a:off x="5081136" y="5239227"/>
            <a:ext cx="231162" cy="131704"/>
            <a:chOff x="1290799" y="6111564"/>
            <a:chExt cx="231195" cy="131722"/>
          </a:xfrm>
        </p:grpSpPr>
        <p:grpSp>
          <p:nvGrpSpPr>
            <p:cNvPr id="260" name="Graphic 54" descr="Camera">
              <a:extLst>
                <a:ext uri="{FF2B5EF4-FFF2-40B4-BE49-F238E27FC236}">
                  <a16:creationId xmlns:a16="http://schemas.microsoft.com/office/drawing/2014/main" id="{467DD7C5-159E-47A8-8170-1ADD9ED4D37B}"/>
                </a:ext>
              </a:extLst>
            </p:cNvPr>
            <p:cNvGrpSpPr/>
            <p:nvPr/>
          </p:nvGrpSpPr>
          <p:grpSpPr>
            <a:xfrm>
              <a:off x="1290799" y="6111564"/>
              <a:ext cx="158841" cy="131722"/>
              <a:chOff x="1290799" y="6111564"/>
              <a:chExt cx="158841" cy="131722"/>
            </a:xfrm>
            <a:solidFill>
              <a:srgbClr val="0078D7"/>
            </a:solidFill>
          </p:grpSpPr>
          <p:sp>
            <p:nvSpPr>
              <p:cNvPr id="262" name="Freeform: Shape 261">
                <a:extLst>
                  <a:ext uri="{FF2B5EF4-FFF2-40B4-BE49-F238E27FC236}">
                    <a16:creationId xmlns:a16="http://schemas.microsoft.com/office/drawing/2014/main" id="{FE45DA29-0CCE-459A-A3C4-92AF23C8039A}"/>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DCECAD99-5266-4DE2-89B2-2B0AE4598D3D}"/>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A6278E9-0213-459F-B27A-8844D84A8885}"/>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61" name="Rectangle 260">
              <a:extLst>
                <a:ext uri="{FF2B5EF4-FFF2-40B4-BE49-F238E27FC236}">
                  <a16:creationId xmlns:a16="http://schemas.microsoft.com/office/drawing/2014/main" id="{30D2EB9E-52BB-4F24-91BF-8E4F166CB906}"/>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65" name="Microphone_E720">
            <a:extLst>
              <a:ext uri="{FF2B5EF4-FFF2-40B4-BE49-F238E27FC236}">
                <a16:creationId xmlns:a16="http://schemas.microsoft.com/office/drawing/2014/main" id="{7E0DDDB7-49C4-45A9-885A-686B482FBCD3}"/>
              </a:ext>
              <a:ext uri="{C183D7F6-B498-43B3-948B-1728B52AA6E4}">
                <adec:decorative xmlns:adec="http://schemas.microsoft.com/office/drawing/2017/decorative" val="1"/>
              </a:ext>
            </a:extLst>
          </p:cNvPr>
          <p:cNvSpPr>
            <a:spLocks noChangeAspect="1" noEditPoints="1"/>
          </p:cNvSpPr>
          <p:nvPr/>
        </p:nvSpPr>
        <p:spPr bwMode="auto">
          <a:xfrm>
            <a:off x="4910800" y="5218876"/>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266" name="Graphic 265">
            <a:extLst>
              <a:ext uri="{FF2B5EF4-FFF2-40B4-BE49-F238E27FC236}">
                <a16:creationId xmlns:a16="http://schemas.microsoft.com/office/drawing/2014/main" id="{D4F9BEF7-C71F-4F8E-A75E-02750B170F01}"/>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78823" y="5200326"/>
            <a:ext cx="178252" cy="169274"/>
          </a:xfrm>
          <a:prstGeom prst="rect">
            <a:avLst/>
          </a:prstGeom>
        </p:spPr>
      </p:pic>
      <p:sp>
        <p:nvSpPr>
          <p:cNvPr id="267" name="Freeform 110">
            <a:extLst>
              <a:ext uri="{FF2B5EF4-FFF2-40B4-BE49-F238E27FC236}">
                <a16:creationId xmlns:a16="http://schemas.microsoft.com/office/drawing/2014/main" id="{DBE2862E-5D36-41F4-A425-2D309A67D02D}"/>
              </a:ext>
              <a:ext uri="{C183D7F6-B498-43B3-948B-1728B52AA6E4}">
                <adec:decorative xmlns:adec="http://schemas.microsoft.com/office/drawing/2017/decorative" val="1"/>
              </a:ext>
            </a:extLst>
          </p:cNvPr>
          <p:cNvSpPr>
            <a:spLocks noChangeAspect="1" noEditPoints="1"/>
          </p:cNvSpPr>
          <p:nvPr/>
        </p:nvSpPr>
        <p:spPr bwMode="black">
          <a:xfrm>
            <a:off x="6901698" y="5208051"/>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68" name="Stopwatch_E916">
            <a:extLst>
              <a:ext uri="{FF2B5EF4-FFF2-40B4-BE49-F238E27FC236}">
                <a16:creationId xmlns:a16="http://schemas.microsoft.com/office/drawing/2014/main" id="{331005CF-F785-48F4-BE97-0AE9074DEC56}"/>
              </a:ext>
              <a:ext uri="{C183D7F6-B498-43B3-948B-1728B52AA6E4}">
                <adec:decorative xmlns:adec="http://schemas.microsoft.com/office/drawing/2017/decorative" val="1"/>
              </a:ext>
            </a:extLst>
          </p:cNvPr>
          <p:cNvSpPr>
            <a:spLocks noChangeAspect="1" noEditPoints="1"/>
          </p:cNvSpPr>
          <p:nvPr/>
        </p:nvSpPr>
        <p:spPr bwMode="auto">
          <a:xfrm>
            <a:off x="7342705" y="5219690"/>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269" name="Graphic 305">
            <a:extLst>
              <a:ext uri="{FF2B5EF4-FFF2-40B4-BE49-F238E27FC236}">
                <a16:creationId xmlns:a16="http://schemas.microsoft.com/office/drawing/2014/main" id="{B8E9709A-3FF5-4512-8C1F-BDD3A8267432}"/>
              </a:ext>
              <a:ext uri="{C183D7F6-B498-43B3-948B-1728B52AA6E4}">
                <adec:decorative xmlns:adec="http://schemas.microsoft.com/office/drawing/2017/decorative" val="1"/>
              </a:ext>
            </a:extLst>
          </p:cNvPr>
          <p:cNvGrpSpPr/>
          <p:nvPr/>
        </p:nvGrpSpPr>
        <p:grpSpPr>
          <a:xfrm>
            <a:off x="7587709" y="5274729"/>
            <a:ext cx="142852" cy="47312"/>
            <a:chOff x="3845953" y="3735365"/>
            <a:chExt cx="142873" cy="47319"/>
          </a:xfrm>
          <a:solidFill>
            <a:srgbClr val="0078D7"/>
          </a:solidFill>
        </p:grpSpPr>
        <p:sp>
          <p:nvSpPr>
            <p:cNvPr id="270" name="Freeform: Shape 269">
              <a:extLst>
                <a:ext uri="{FF2B5EF4-FFF2-40B4-BE49-F238E27FC236}">
                  <a16:creationId xmlns:a16="http://schemas.microsoft.com/office/drawing/2014/main" id="{744DDFE1-0C82-43F9-A5EB-880000ACE63F}"/>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B3C1D3D-7FAE-4782-A78D-58A507F8DCC7}"/>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79DCC09E-E0CF-47A6-9950-A4D3EA954E55}"/>
              </a:ext>
              <a:ext uri="{C183D7F6-B498-43B3-948B-1728B52AA6E4}">
                <adec:decorative xmlns:adec="http://schemas.microsoft.com/office/drawing/2017/decorative" val="1"/>
              </a:ext>
            </a:extLst>
          </p:cNvPr>
          <p:cNvGrpSpPr/>
          <p:nvPr/>
        </p:nvGrpSpPr>
        <p:grpSpPr>
          <a:xfrm>
            <a:off x="8138551" y="5241251"/>
            <a:ext cx="231162" cy="131704"/>
            <a:chOff x="1290799" y="6111564"/>
            <a:chExt cx="231195" cy="131722"/>
          </a:xfrm>
        </p:grpSpPr>
        <p:grpSp>
          <p:nvGrpSpPr>
            <p:cNvPr id="383" name="Graphic 54" descr="Camera">
              <a:extLst>
                <a:ext uri="{FF2B5EF4-FFF2-40B4-BE49-F238E27FC236}">
                  <a16:creationId xmlns:a16="http://schemas.microsoft.com/office/drawing/2014/main" id="{619E6CAC-7556-45EE-9A6C-9867ED198397}"/>
                </a:ext>
              </a:extLst>
            </p:cNvPr>
            <p:cNvGrpSpPr/>
            <p:nvPr/>
          </p:nvGrpSpPr>
          <p:grpSpPr>
            <a:xfrm>
              <a:off x="1290799" y="6111564"/>
              <a:ext cx="158841" cy="131722"/>
              <a:chOff x="1290799" y="6111564"/>
              <a:chExt cx="158841" cy="131722"/>
            </a:xfrm>
            <a:solidFill>
              <a:srgbClr val="0078D7"/>
            </a:solidFill>
          </p:grpSpPr>
          <p:sp>
            <p:nvSpPr>
              <p:cNvPr id="385" name="Freeform: Shape 384">
                <a:extLst>
                  <a:ext uri="{FF2B5EF4-FFF2-40B4-BE49-F238E27FC236}">
                    <a16:creationId xmlns:a16="http://schemas.microsoft.com/office/drawing/2014/main" id="{A561EFB6-405F-4472-BC97-5118835DC7DF}"/>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6744D81-8571-4695-BAD7-AA8891C28C1B}"/>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5CFBA512-73AD-43F9-93F3-BEA7B44EFA35}"/>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84" name="Rectangle 383">
              <a:extLst>
                <a:ext uri="{FF2B5EF4-FFF2-40B4-BE49-F238E27FC236}">
                  <a16:creationId xmlns:a16="http://schemas.microsoft.com/office/drawing/2014/main" id="{7C063C44-4515-4E41-B888-27C762BDDCDA}"/>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388" name="Microphone_E720">
            <a:extLst>
              <a:ext uri="{FF2B5EF4-FFF2-40B4-BE49-F238E27FC236}">
                <a16:creationId xmlns:a16="http://schemas.microsoft.com/office/drawing/2014/main" id="{88EE7F50-4CDC-45A7-8B77-CE4DDE5D360E}"/>
              </a:ext>
              <a:ext uri="{C183D7F6-B498-43B3-948B-1728B52AA6E4}">
                <adec:decorative xmlns:adec="http://schemas.microsoft.com/office/drawing/2017/decorative" val="1"/>
              </a:ext>
            </a:extLst>
          </p:cNvPr>
          <p:cNvSpPr>
            <a:spLocks noChangeAspect="1" noEditPoints="1"/>
          </p:cNvSpPr>
          <p:nvPr/>
        </p:nvSpPr>
        <p:spPr bwMode="auto">
          <a:xfrm>
            <a:off x="7968217" y="5220899"/>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389" name="Graphic 388">
            <a:extLst>
              <a:ext uri="{FF2B5EF4-FFF2-40B4-BE49-F238E27FC236}">
                <a16:creationId xmlns:a16="http://schemas.microsoft.com/office/drawing/2014/main" id="{AA625821-4BFC-4A09-80F2-FC4C83F65698}"/>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flipH="1">
            <a:off x="8639653" y="5224458"/>
            <a:ext cx="59661" cy="155114"/>
          </a:xfrm>
          <a:prstGeom prst="rect">
            <a:avLst/>
          </a:prstGeom>
        </p:spPr>
      </p:pic>
      <p:grpSp>
        <p:nvGrpSpPr>
          <p:cNvPr id="390" name="Group 389">
            <a:extLst>
              <a:ext uri="{FF2B5EF4-FFF2-40B4-BE49-F238E27FC236}">
                <a16:creationId xmlns:a16="http://schemas.microsoft.com/office/drawing/2014/main" id="{06345F09-F498-4551-9A39-846C714ADA86}"/>
              </a:ext>
              <a:ext uri="{C183D7F6-B498-43B3-948B-1728B52AA6E4}">
                <adec:decorative xmlns:adec="http://schemas.microsoft.com/office/drawing/2017/decorative" val="1"/>
              </a:ext>
            </a:extLst>
          </p:cNvPr>
          <p:cNvGrpSpPr/>
          <p:nvPr/>
        </p:nvGrpSpPr>
        <p:grpSpPr>
          <a:xfrm flipV="1">
            <a:off x="8453014" y="5219443"/>
            <a:ext cx="124030" cy="150885"/>
            <a:chOff x="4097631" y="3947487"/>
            <a:chExt cx="213407" cy="91440"/>
          </a:xfrm>
          <a:solidFill>
            <a:srgbClr val="0078D7"/>
          </a:solidFill>
        </p:grpSpPr>
        <p:sp>
          <p:nvSpPr>
            <p:cNvPr id="391" name="Rectangle 390">
              <a:extLst>
                <a:ext uri="{FF2B5EF4-FFF2-40B4-BE49-F238E27FC236}">
                  <a16:creationId xmlns:a16="http://schemas.microsoft.com/office/drawing/2014/main" id="{1310AE35-969C-400E-A7A0-9621AD0A454A}"/>
                </a:ext>
              </a:extLst>
            </p:cNvPr>
            <p:cNvSpPr/>
            <p:nvPr/>
          </p:nvSpPr>
          <p:spPr bwMode="auto">
            <a:xfrm>
              <a:off x="4097631" y="3947498"/>
              <a:ext cx="45719"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a:extLst>
                <a:ext uri="{FF2B5EF4-FFF2-40B4-BE49-F238E27FC236}">
                  <a16:creationId xmlns:a16="http://schemas.microsoft.com/office/drawing/2014/main" id="{CFC07BEB-CD53-4367-ADA7-FB0A6E447AB8}"/>
                </a:ext>
              </a:extLst>
            </p:cNvPr>
            <p:cNvSpPr/>
            <p:nvPr/>
          </p:nvSpPr>
          <p:spPr bwMode="auto">
            <a:xfrm>
              <a:off x="4153527" y="3947490"/>
              <a:ext cx="45719"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a:extLst>
                <a:ext uri="{FF2B5EF4-FFF2-40B4-BE49-F238E27FC236}">
                  <a16:creationId xmlns:a16="http://schemas.microsoft.com/office/drawing/2014/main" id="{E15555F1-1C65-4000-A23C-EAA4928BE377}"/>
                </a:ext>
              </a:extLst>
            </p:cNvPr>
            <p:cNvSpPr/>
            <p:nvPr/>
          </p:nvSpPr>
          <p:spPr bwMode="auto">
            <a:xfrm>
              <a:off x="4209547" y="3947487"/>
              <a:ext cx="45719"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a:extLst>
                <a:ext uri="{FF2B5EF4-FFF2-40B4-BE49-F238E27FC236}">
                  <a16:creationId xmlns:a16="http://schemas.microsoft.com/office/drawing/2014/main" id="{E1B0B239-8245-460F-9184-F641DAD05B0E}"/>
                </a:ext>
              </a:extLst>
            </p:cNvPr>
            <p:cNvSpPr/>
            <p:nvPr/>
          </p:nvSpPr>
          <p:spPr bwMode="auto">
            <a:xfrm>
              <a:off x="4265319" y="3947487"/>
              <a:ext cx="45719"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395" name="Graphic 394">
            <a:extLst>
              <a:ext uri="{FF2B5EF4-FFF2-40B4-BE49-F238E27FC236}">
                <a16:creationId xmlns:a16="http://schemas.microsoft.com/office/drawing/2014/main" id="{9AE73A6F-B596-474E-A994-79B2416DA702}"/>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flipH="1">
            <a:off x="8663899" y="2948854"/>
            <a:ext cx="59661" cy="155114"/>
          </a:xfrm>
          <a:prstGeom prst="rect">
            <a:avLst/>
          </a:prstGeom>
        </p:spPr>
      </p:pic>
      <p:grpSp>
        <p:nvGrpSpPr>
          <p:cNvPr id="396" name="Group 395">
            <a:extLst>
              <a:ext uri="{FF2B5EF4-FFF2-40B4-BE49-F238E27FC236}">
                <a16:creationId xmlns:a16="http://schemas.microsoft.com/office/drawing/2014/main" id="{7C93B43E-BAF9-4B68-86D1-03AB0EDB92A9}"/>
              </a:ext>
              <a:ext uri="{C183D7F6-B498-43B3-948B-1728B52AA6E4}">
                <adec:decorative xmlns:adec="http://schemas.microsoft.com/office/drawing/2017/decorative" val="1"/>
              </a:ext>
            </a:extLst>
          </p:cNvPr>
          <p:cNvGrpSpPr/>
          <p:nvPr/>
        </p:nvGrpSpPr>
        <p:grpSpPr>
          <a:xfrm>
            <a:off x="8782297" y="2948855"/>
            <a:ext cx="155822" cy="155818"/>
            <a:chOff x="3398698" y="3484566"/>
            <a:chExt cx="590092" cy="571501"/>
          </a:xfrm>
          <a:solidFill>
            <a:srgbClr val="0078D7"/>
          </a:solidFill>
        </p:grpSpPr>
        <p:sp>
          <p:nvSpPr>
            <p:cNvPr id="397" name="Freeform 127">
              <a:extLst>
                <a:ext uri="{FF2B5EF4-FFF2-40B4-BE49-F238E27FC236}">
                  <a16:creationId xmlns:a16="http://schemas.microsoft.com/office/drawing/2014/main" id="{4C88AB85-B028-4E69-851B-6BFFC37B9AFA}"/>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98" name="Freeform 128">
              <a:extLst>
                <a:ext uri="{FF2B5EF4-FFF2-40B4-BE49-F238E27FC236}">
                  <a16:creationId xmlns:a16="http://schemas.microsoft.com/office/drawing/2014/main" id="{50EB2B3A-0414-4000-A28B-443FEA29106A}"/>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99" name="Freeform 129">
              <a:extLst>
                <a:ext uri="{FF2B5EF4-FFF2-40B4-BE49-F238E27FC236}">
                  <a16:creationId xmlns:a16="http://schemas.microsoft.com/office/drawing/2014/main" id="{7D30349D-4F15-4A15-86E2-8776BB5953CA}"/>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400" name="Graphic 399">
            <a:extLst>
              <a:ext uri="{FF2B5EF4-FFF2-40B4-BE49-F238E27FC236}">
                <a16:creationId xmlns:a16="http://schemas.microsoft.com/office/drawing/2014/main" id="{00524E1F-0339-4A69-87C7-D457390CDFA8}"/>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28361" y="2920916"/>
            <a:ext cx="130118" cy="190839"/>
          </a:xfrm>
          <a:prstGeom prst="rect">
            <a:avLst/>
          </a:prstGeom>
        </p:spPr>
      </p:pic>
      <p:grpSp>
        <p:nvGrpSpPr>
          <p:cNvPr id="401" name="Group 400">
            <a:extLst>
              <a:ext uri="{FF2B5EF4-FFF2-40B4-BE49-F238E27FC236}">
                <a16:creationId xmlns:a16="http://schemas.microsoft.com/office/drawing/2014/main" id="{76FC2A7B-AF13-4418-A35A-C175F7A538A5}"/>
              </a:ext>
              <a:ext uri="{C183D7F6-B498-43B3-948B-1728B52AA6E4}">
                <adec:decorative xmlns:adec="http://schemas.microsoft.com/office/drawing/2017/decorative" val="1"/>
              </a:ext>
            </a:extLst>
          </p:cNvPr>
          <p:cNvGrpSpPr/>
          <p:nvPr/>
        </p:nvGrpSpPr>
        <p:grpSpPr>
          <a:xfrm flipV="1">
            <a:off x="8477259" y="2943839"/>
            <a:ext cx="124030" cy="150885"/>
            <a:chOff x="4097631" y="3947487"/>
            <a:chExt cx="213407" cy="91440"/>
          </a:xfrm>
          <a:solidFill>
            <a:srgbClr val="0078D7"/>
          </a:solidFill>
        </p:grpSpPr>
        <p:sp>
          <p:nvSpPr>
            <p:cNvPr id="402" name="Rectangle 401">
              <a:extLst>
                <a:ext uri="{FF2B5EF4-FFF2-40B4-BE49-F238E27FC236}">
                  <a16:creationId xmlns:a16="http://schemas.microsoft.com/office/drawing/2014/main" id="{3FFC3926-2884-4B2A-A65E-6C0B1C3D8F73}"/>
                </a:ext>
              </a:extLst>
            </p:cNvPr>
            <p:cNvSpPr/>
            <p:nvPr/>
          </p:nvSpPr>
          <p:spPr bwMode="auto">
            <a:xfrm>
              <a:off x="4097631" y="3947498"/>
              <a:ext cx="45719"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a:extLst>
                <a:ext uri="{FF2B5EF4-FFF2-40B4-BE49-F238E27FC236}">
                  <a16:creationId xmlns:a16="http://schemas.microsoft.com/office/drawing/2014/main" id="{0D140008-6F3D-47F7-84EB-79E77384D857}"/>
                </a:ext>
              </a:extLst>
            </p:cNvPr>
            <p:cNvSpPr/>
            <p:nvPr/>
          </p:nvSpPr>
          <p:spPr bwMode="auto">
            <a:xfrm>
              <a:off x="4153527" y="3947490"/>
              <a:ext cx="45719"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a:extLst>
                <a:ext uri="{FF2B5EF4-FFF2-40B4-BE49-F238E27FC236}">
                  <a16:creationId xmlns:a16="http://schemas.microsoft.com/office/drawing/2014/main" id="{BA679A67-2358-4B78-B173-1E1B83C66AAF}"/>
                </a:ext>
              </a:extLst>
            </p:cNvPr>
            <p:cNvSpPr/>
            <p:nvPr/>
          </p:nvSpPr>
          <p:spPr bwMode="auto">
            <a:xfrm>
              <a:off x="4209547" y="3947487"/>
              <a:ext cx="45719"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a:extLst>
                <a:ext uri="{FF2B5EF4-FFF2-40B4-BE49-F238E27FC236}">
                  <a16:creationId xmlns:a16="http://schemas.microsoft.com/office/drawing/2014/main" id="{8C988539-1F70-4804-818C-492B0CBC8058}"/>
                </a:ext>
              </a:extLst>
            </p:cNvPr>
            <p:cNvSpPr/>
            <p:nvPr/>
          </p:nvSpPr>
          <p:spPr bwMode="auto">
            <a:xfrm>
              <a:off x="4265319" y="3947487"/>
              <a:ext cx="45719"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406" name="Graphic 305">
            <a:extLst>
              <a:ext uri="{FF2B5EF4-FFF2-40B4-BE49-F238E27FC236}">
                <a16:creationId xmlns:a16="http://schemas.microsoft.com/office/drawing/2014/main" id="{6986AA6B-BB38-4698-A4F3-7E5130FFAAC3}"/>
              </a:ext>
              <a:ext uri="{C183D7F6-B498-43B3-948B-1728B52AA6E4}">
                <adec:decorative xmlns:adec="http://schemas.microsoft.com/office/drawing/2017/decorative" val="1"/>
              </a:ext>
            </a:extLst>
          </p:cNvPr>
          <p:cNvGrpSpPr/>
          <p:nvPr/>
        </p:nvGrpSpPr>
        <p:grpSpPr>
          <a:xfrm>
            <a:off x="7434523" y="2996926"/>
            <a:ext cx="142852" cy="47312"/>
            <a:chOff x="3845953" y="3735365"/>
            <a:chExt cx="142873" cy="47319"/>
          </a:xfrm>
          <a:solidFill>
            <a:srgbClr val="0078D7"/>
          </a:solidFill>
        </p:grpSpPr>
        <p:sp>
          <p:nvSpPr>
            <p:cNvPr id="407" name="Freeform: Shape 406">
              <a:extLst>
                <a:ext uri="{FF2B5EF4-FFF2-40B4-BE49-F238E27FC236}">
                  <a16:creationId xmlns:a16="http://schemas.microsoft.com/office/drawing/2014/main" id="{46E1E544-BE2C-4086-B792-A9984726221E}"/>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6DE4E43-237E-4B2E-8481-298A84E65570}"/>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409" name="Graphic 7">
            <a:extLst>
              <a:ext uri="{FF2B5EF4-FFF2-40B4-BE49-F238E27FC236}">
                <a16:creationId xmlns:a16="http://schemas.microsoft.com/office/drawing/2014/main" id="{982E609C-BEF2-4A28-8FE1-11BCE5A00430}"/>
              </a:ext>
              <a:ext uri="{C183D7F6-B498-43B3-948B-1728B52AA6E4}">
                <adec:decorative xmlns:adec="http://schemas.microsoft.com/office/drawing/2017/decorative" val="1"/>
              </a:ext>
            </a:extLst>
          </p:cNvPr>
          <p:cNvSpPr/>
          <p:nvPr/>
        </p:nvSpPr>
        <p:spPr>
          <a:xfrm>
            <a:off x="7621509" y="2934592"/>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grpSp>
        <p:nvGrpSpPr>
          <p:cNvPr id="410" name="Group 409">
            <a:extLst>
              <a:ext uri="{FF2B5EF4-FFF2-40B4-BE49-F238E27FC236}">
                <a16:creationId xmlns:a16="http://schemas.microsoft.com/office/drawing/2014/main" id="{68C85B14-4D96-450C-B4EB-93BF0B12384A}"/>
              </a:ext>
              <a:ext uri="{C183D7F6-B498-43B3-948B-1728B52AA6E4}">
                <adec:decorative xmlns:adec="http://schemas.microsoft.com/office/drawing/2017/decorative" val="1"/>
              </a:ext>
            </a:extLst>
          </p:cNvPr>
          <p:cNvGrpSpPr/>
          <p:nvPr/>
        </p:nvGrpSpPr>
        <p:grpSpPr>
          <a:xfrm>
            <a:off x="8198473" y="2972793"/>
            <a:ext cx="231162" cy="131704"/>
            <a:chOff x="1290799" y="6111564"/>
            <a:chExt cx="231195" cy="131722"/>
          </a:xfrm>
        </p:grpSpPr>
        <p:grpSp>
          <p:nvGrpSpPr>
            <p:cNvPr id="411" name="Graphic 54" descr="Camera">
              <a:extLst>
                <a:ext uri="{FF2B5EF4-FFF2-40B4-BE49-F238E27FC236}">
                  <a16:creationId xmlns:a16="http://schemas.microsoft.com/office/drawing/2014/main" id="{543C1695-6DBF-484B-8590-A9FDC15E1C20}"/>
                </a:ext>
              </a:extLst>
            </p:cNvPr>
            <p:cNvGrpSpPr/>
            <p:nvPr/>
          </p:nvGrpSpPr>
          <p:grpSpPr>
            <a:xfrm>
              <a:off x="1290799" y="6111564"/>
              <a:ext cx="158841" cy="131722"/>
              <a:chOff x="1290799" y="6111564"/>
              <a:chExt cx="158841" cy="131722"/>
            </a:xfrm>
            <a:solidFill>
              <a:srgbClr val="0078D7"/>
            </a:solidFill>
          </p:grpSpPr>
          <p:sp>
            <p:nvSpPr>
              <p:cNvPr id="413" name="Freeform: Shape 412">
                <a:extLst>
                  <a:ext uri="{FF2B5EF4-FFF2-40B4-BE49-F238E27FC236}">
                    <a16:creationId xmlns:a16="http://schemas.microsoft.com/office/drawing/2014/main" id="{2F4011AB-67A5-4777-90DB-492D234098F7}"/>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4D575C2C-9730-4081-8396-385A57F8A1CB}"/>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02FF6B06-A1F8-4AE9-9F09-FCD9672E0A86}"/>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412" name="Rectangle 411">
              <a:extLst>
                <a:ext uri="{FF2B5EF4-FFF2-40B4-BE49-F238E27FC236}">
                  <a16:creationId xmlns:a16="http://schemas.microsoft.com/office/drawing/2014/main" id="{B63446D4-37EC-4B05-A4D9-84F25974F80E}"/>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416" name="Microphone_E720">
            <a:extLst>
              <a:ext uri="{FF2B5EF4-FFF2-40B4-BE49-F238E27FC236}">
                <a16:creationId xmlns:a16="http://schemas.microsoft.com/office/drawing/2014/main" id="{53FD28BA-728F-48DD-AA0F-28BBD5EE86FC}"/>
              </a:ext>
              <a:ext uri="{C183D7F6-B498-43B3-948B-1728B52AA6E4}">
                <adec:decorative xmlns:adec="http://schemas.microsoft.com/office/drawing/2017/decorative" val="1"/>
              </a:ext>
            </a:extLst>
          </p:cNvPr>
          <p:cNvSpPr>
            <a:spLocks noChangeAspect="1" noEditPoints="1"/>
          </p:cNvSpPr>
          <p:nvPr/>
        </p:nvSpPr>
        <p:spPr bwMode="auto">
          <a:xfrm>
            <a:off x="8028138" y="2952440"/>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sp>
        <p:nvSpPr>
          <p:cNvPr id="417" name="Stopwatch_E916">
            <a:extLst>
              <a:ext uri="{FF2B5EF4-FFF2-40B4-BE49-F238E27FC236}">
                <a16:creationId xmlns:a16="http://schemas.microsoft.com/office/drawing/2014/main" id="{4F1587C8-E440-4E77-9EBB-FC1AD659908B}"/>
              </a:ext>
              <a:ext uri="{C183D7F6-B498-43B3-948B-1728B52AA6E4}">
                <adec:decorative xmlns:adec="http://schemas.microsoft.com/office/drawing/2017/decorative" val="1"/>
              </a:ext>
            </a:extLst>
          </p:cNvPr>
          <p:cNvSpPr>
            <a:spLocks noChangeAspect="1" noEditPoints="1"/>
          </p:cNvSpPr>
          <p:nvPr/>
        </p:nvSpPr>
        <p:spPr bwMode="auto">
          <a:xfrm>
            <a:off x="1230625" y="2934435"/>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418" name="Freeform 110">
            <a:extLst>
              <a:ext uri="{FF2B5EF4-FFF2-40B4-BE49-F238E27FC236}">
                <a16:creationId xmlns:a16="http://schemas.microsoft.com/office/drawing/2014/main" id="{23EC3374-CE3E-4142-8AF6-403121EAC333}"/>
              </a:ext>
              <a:ext uri="{C183D7F6-B498-43B3-948B-1728B52AA6E4}">
                <adec:decorative xmlns:adec="http://schemas.microsoft.com/office/drawing/2017/decorative" val="1"/>
              </a:ext>
            </a:extLst>
          </p:cNvPr>
          <p:cNvSpPr>
            <a:spLocks noChangeAspect="1" noEditPoints="1"/>
          </p:cNvSpPr>
          <p:nvPr/>
        </p:nvSpPr>
        <p:spPr bwMode="black">
          <a:xfrm>
            <a:off x="804413" y="2934435"/>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419" name="Graphic 418">
            <a:extLst>
              <a:ext uri="{FF2B5EF4-FFF2-40B4-BE49-F238E27FC236}">
                <a16:creationId xmlns:a16="http://schemas.microsoft.com/office/drawing/2014/main" id="{A910B0C6-B233-45CD-805E-46218BDF432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0115" y="2934434"/>
            <a:ext cx="178252" cy="169274"/>
          </a:xfrm>
          <a:prstGeom prst="rect">
            <a:avLst/>
          </a:prstGeom>
        </p:spPr>
      </p:pic>
      <p:grpSp>
        <p:nvGrpSpPr>
          <p:cNvPr id="420" name="Group 419">
            <a:extLst>
              <a:ext uri="{FF2B5EF4-FFF2-40B4-BE49-F238E27FC236}">
                <a16:creationId xmlns:a16="http://schemas.microsoft.com/office/drawing/2014/main" id="{428813FF-4A96-4BEA-860D-5F49E87DF1AA}"/>
              </a:ext>
              <a:ext uri="{C183D7F6-B498-43B3-948B-1728B52AA6E4}">
                <adec:decorative xmlns:adec="http://schemas.microsoft.com/office/drawing/2017/decorative" val="1"/>
              </a:ext>
            </a:extLst>
          </p:cNvPr>
          <p:cNvGrpSpPr/>
          <p:nvPr/>
        </p:nvGrpSpPr>
        <p:grpSpPr>
          <a:xfrm>
            <a:off x="4125338" y="2953995"/>
            <a:ext cx="171923" cy="141585"/>
            <a:chOff x="1784728" y="3563937"/>
            <a:chExt cx="512763" cy="422275"/>
          </a:xfrm>
          <a:solidFill>
            <a:srgbClr val="0078D7"/>
          </a:solidFill>
        </p:grpSpPr>
        <p:sp>
          <p:nvSpPr>
            <p:cNvPr id="421" name="Freeform 131">
              <a:extLst>
                <a:ext uri="{FF2B5EF4-FFF2-40B4-BE49-F238E27FC236}">
                  <a16:creationId xmlns:a16="http://schemas.microsoft.com/office/drawing/2014/main" id="{0DB92738-04A6-4FE0-89EF-A578C677D506}"/>
                </a:ext>
              </a:extLst>
            </p:cNvPr>
            <p:cNvSpPr>
              <a:spLocks noChangeArrowheads="1"/>
            </p:cNvSpPr>
            <p:nvPr/>
          </p:nvSpPr>
          <p:spPr bwMode="auto">
            <a:xfrm>
              <a:off x="1784728" y="3790949"/>
              <a:ext cx="512763"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22" name="Freeform 132">
              <a:extLst>
                <a:ext uri="{FF2B5EF4-FFF2-40B4-BE49-F238E27FC236}">
                  <a16:creationId xmlns:a16="http://schemas.microsoft.com/office/drawing/2014/main" id="{CAED99D9-EB0C-4A62-A1DB-F1EB5B3AD6F0}"/>
                </a:ext>
              </a:extLst>
            </p:cNvPr>
            <p:cNvSpPr>
              <a:spLocks noChangeArrowheads="1"/>
            </p:cNvSpPr>
            <p:nvPr/>
          </p:nvSpPr>
          <p:spPr bwMode="auto">
            <a:xfrm>
              <a:off x="1845051"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23" name="Freeform 134">
              <a:extLst>
                <a:ext uri="{FF2B5EF4-FFF2-40B4-BE49-F238E27FC236}">
                  <a16:creationId xmlns:a16="http://schemas.microsoft.com/office/drawing/2014/main" id="{ECEEA9BA-63F6-4B4B-A65B-70E2DC5903B4}"/>
                </a:ext>
              </a:extLst>
            </p:cNvPr>
            <p:cNvSpPr>
              <a:spLocks noChangeArrowheads="1"/>
            </p:cNvSpPr>
            <p:nvPr/>
          </p:nvSpPr>
          <p:spPr bwMode="auto">
            <a:xfrm>
              <a:off x="211174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grpSp>
      <p:sp>
        <p:nvSpPr>
          <p:cNvPr id="424" name="Stopwatch_E916">
            <a:extLst>
              <a:ext uri="{FF2B5EF4-FFF2-40B4-BE49-F238E27FC236}">
                <a16:creationId xmlns:a16="http://schemas.microsoft.com/office/drawing/2014/main" id="{52B52A3D-DC28-4948-BFEE-B16BEB59336D}"/>
              </a:ext>
              <a:ext uri="{C183D7F6-B498-43B3-948B-1728B52AA6E4}">
                <adec:decorative xmlns:adec="http://schemas.microsoft.com/office/drawing/2017/decorative" val="1"/>
              </a:ext>
            </a:extLst>
          </p:cNvPr>
          <p:cNvSpPr>
            <a:spLocks noChangeAspect="1" noEditPoints="1"/>
          </p:cNvSpPr>
          <p:nvPr/>
        </p:nvSpPr>
        <p:spPr bwMode="auto">
          <a:xfrm>
            <a:off x="3930362" y="2948236"/>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425" name="Freeform 110">
            <a:extLst>
              <a:ext uri="{FF2B5EF4-FFF2-40B4-BE49-F238E27FC236}">
                <a16:creationId xmlns:a16="http://schemas.microsoft.com/office/drawing/2014/main" id="{FC0FCAC1-C644-413C-99CF-74E36F488B1D}"/>
              </a:ext>
              <a:ext uri="{C183D7F6-B498-43B3-948B-1728B52AA6E4}">
                <adec:decorative xmlns:adec="http://schemas.microsoft.com/office/drawing/2017/decorative" val="1"/>
              </a:ext>
            </a:extLst>
          </p:cNvPr>
          <p:cNvSpPr>
            <a:spLocks noChangeAspect="1" noEditPoints="1"/>
          </p:cNvSpPr>
          <p:nvPr/>
        </p:nvSpPr>
        <p:spPr bwMode="black">
          <a:xfrm>
            <a:off x="3504150" y="2948237"/>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426" name="Graphic 425">
            <a:extLst>
              <a:ext uri="{FF2B5EF4-FFF2-40B4-BE49-F238E27FC236}">
                <a16:creationId xmlns:a16="http://schemas.microsoft.com/office/drawing/2014/main" id="{5CF0F2AA-0F6E-4847-9707-7A0A58A688A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69852" y="2948235"/>
            <a:ext cx="178252" cy="169274"/>
          </a:xfrm>
          <a:prstGeom prst="rect">
            <a:avLst/>
          </a:prstGeom>
        </p:spPr>
      </p:pic>
      <p:grpSp>
        <p:nvGrpSpPr>
          <p:cNvPr id="427" name="Group 426">
            <a:extLst>
              <a:ext uri="{FF2B5EF4-FFF2-40B4-BE49-F238E27FC236}">
                <a16:creationId xmlns:a16="http://schemas.microsoft.com/office/drawing/2014/main" id="{424FB4BF-9359-4218-9B76-9E250815C973}"/>
              </a:ext>
              <a:ext uri="{C183D7F6-B498-43B3-948B-1728B52AA6E4}">
                <adec:decorative xmlns:adec="http://schemas.microsoft.com/office/drawing/2017/decorative" val="1"/>
              </a:ext>
            </a:extLst>
          </p:cNvPr>
          <p:cNvGrpSpPr/>
          <p:nvPr/>
        </p:nvGrpSpPr>
        <p:grpSpPr>
          <a:xfrm>
            <a:off x="7212644" y="2953377"/>
            <a:ext cx="171923" cy="141585"/>
            <a:chOff x="1784728" y="3563937"/>
            <a:chExt cx="512763" cy="422275"/>
          </a:xfrm>
          <a:solidFill>
            <a:srgbClr val="0078D7"/>
          </a:solidFill>
        </p:grpSpPr>
        <p:sp>
          <p:nvSpPr>
            <p:cNvPr id="428" name="Freeform 131">
              <a:extLst>
                <a:ext uri="{FF2B5EF4-FFF2-40B4-BE49-F238E27FC236}">
                  <a16:creationId xmlns:a16="http://schemas.microsoft.com/office/drawing/2014/main" id="{33F58483-AA90-4340-BA9F-AFF8EBC5BB7C}"/>
                </a:ext>
              </a:extLst>
            </p:cNvPr>
            <p:cNvSpPr>
              <a:spLocks noChangeArrowheads="1"/>
            </p:cNvSpPr>
            <p:nvPr/>
          </p:nvSpPr>
          <p:spPr bwMode="auto">
            <a:xfrm>
              <a:off x="1784728" y="3790949"/>
              <a:ext cx="512763"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29" name="Freeform 132">
              <a:extLst>
                <a:ext uri="{FF2B5EF4-FFF2-40B4-BE49-F238E27FC236}">
                  <a16:creationId xmlns:a16="http://schemas.microsoft.com/office/drawing/2014/main" id="{19EA90E6-EE55-4F97-9992-39FDD237BE95}"/>
                </a:ext>
              </a:extLst>
            </p:cNvPr>
            <p:cNvSpPr>
              <a:spLocks noChangeArrowheads="1"/>
            </p:cNvSpPr>
            <p:nvPr/>
          </p:nvSpPr>
          <p:spPr bwMode="auto">
            <a:xfrm>
              <a:off x="1845051"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30" name="Freeform 134">
              <a:extLst>
                <a:ext uri="{FF2B5EF4-FFF2-40B4-BE49-F238E27FC236}">
                  <a16:creationId xmlns:a16="http://schemas.microsoft.com/office/drawing/2014/main" id="{9ECB2867-3255-4B46-9DC8-6BB7F4ECCF89}"/>
                </a:ext>
              </a:extLst>
            </p:cNvPr>
            <p:cNvSpPr>
              <a:spLocks noChangeArrowheads="1"/>
            </p:cNvSpPr>
            <p:nvPr/>
          </p:nvSpPr>
          <p:spPr bwMode="auto">
            <a:xfrm>
              <a:off x="211174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grpSp>
      <p:sp>
        <p:nvSpPr>
          <p:cNvPr id="431" name="Stopwatch_E916">
            <a:extLst>
              <a:ext uri="{FF2B5EF4-FFF2-40B4-BE49-F238E27FC236}">
                <a16:creationId xmlns:a16="http://schemas.microsoft.com/office/drawing/2014/main" id="{94881805-766B-4385-AA41-31BA222E7D72}"/>
              </a:ext>
              <a:ext uri="{C183D7F6-B498-43B3-948B-1728B52AA6E4}">
                <adec:decorative xmlns:adec="http://schemas.microsoft.com/office/drawing/2017/decorative" val="1"/>
              </a:ext>
            </a:extLst>
          </p:cNvPr>
          <p:cNvSpPr>
            <a:spLocks noChangeAspect="1" noEditPoints="1"/>
          </p:cNvSpPr>
          <p:nvPr/>
        </p:nvSpPr>
        <p:spPr bwMode="auto">
          <a:xfrm>
            <a:off x="7017668" y="2947617"/>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432" name="Freeform 110">
            <a:extLst>
              <a:ext uri="{FF2B5EF4-FFF2-40B4-BE49-F238E27FC236}">
                <a16:creationId xmlns:a16="http://schemas.microsoft.com/office/drawing/2014/main" id="{011B381F-CCFA-4A9D-8E0A-C395F0956120}"/>
              </a:ext>
              <a:ext uri="{C183D7F6-B498-43B3-948B-1728B52AA6E4}">
                <adec:decorative xmlns:adec="http://schemas.microsoft.com/office/drawing/2017/decorative" val="1"/>
              </a:ext>
            </a:extLst>
          </p:cNvPr>
          <p:cNvSpPr>
            <a:spLocks noChangeAspect="1" noEditPoints="1"/>
          </p:cNvSpPr>
          <p:nvPr/>
        </p:nvSpPr>
        <p:spPr bwMode="black">
          <a:xfrm>
            <a:off x="6591456" y="2947618"/>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433" name="Graphic 432">
            <a:extLst>
              <a:ext uri="{FF2B5EF4-FFF2-40B4-BE49-F238E27FC236}">
                <a16:creationId xmlns:a16="http://schemas.microsoft.com/office/drawing/2014/main" id="{6420811C-8346-4099-B642-8C53997DBAE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57157" y="2947616"/>
            <a:ext cx="178252" cy="169274"/>
          </a:xfrm>
          <a:prstGeom prst="rect">
            <a:avLst/>
          </a:prstGeom>
        </p:spPr>
      </p:pic>
      <p:grpSp>
        <p:nvGrpSpPr>
          <p:cNvPr id="434" name="Group 433">
            <a:extLst>
              <a:ext uri="{FF2B5EF4-FFF2-40B4-BE49-F238E27FC236}">
                <a16:creationId xmlns:a16="http://schemas.microsoft.com/office/drawing/2014/main" id="{6AEB6B28-0EC4-469A-9F81-AD1163469A06}"/>
              </a:ext>
              <a:ext uri="{C183D7F6-B498-43B3-948B-1728B52AA6E4}">
                <adec:decorative xmlns:adec="http://schemas.microsoft.com/office/drawing/2017/decorative" val="1"/>
              </a:ext>
            </a:extLst>
          </p:cNvPr>
          <p:cNvGrpSpPr/>
          <p:nvPr/>
        </p:nvGrpSpPr>
        <p:grpSpPr>
          <a:xfrm>
            <a:off x="10235917" y="2944265"/>
            <a:ext cx="171923" cy="141585"/>
            <a:chOff x="1784728" y="3563937"/>
            <a:chExt cx="512763" cy="422275"/>
          </a:xfrm>
          <a:solidFill>
            <a:srgbClr val="0078D7"/>
          </a:solidFill>
        </p:grpSpPr>
        <p:sp>
          <p:nvSpPr>
            <p:cNvPr id="435" name="Freeform 131">
              <a:extLst>
                <a:ext uri="{FF2B5EF4-FFF2-40B4-BE49-F238E27FC236}">
                  <a16:creationId xmlns:a16="http://schemas.microsoft.com/office/drawing/2014/main" id="{F75301C1-5A0C-443C-B6DF-BA38029C3FBF}"/>
                </a:ext>
              </a:extLst>
            </p:cNvPr>
            <p:cNvSpPr>
              <a:spLocks noChangeArrowheads="1"/>
            </p:cNvSpPr>
            <p:nvPr/>
          </p:nvSpPr>
          <p:spPr bwMode="auto">
            <a:xfrm>
              <a:off x="1784728" y="3790949"/>
              <a:ext cx="512763"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36" name="Freeform 132">
              <a:extLst>
                <a:ext uri="{FF2B5EF4-FFF2-40B4-BE49-F238E27FC236}">
                  <a16:creationId xmlns:a16="http://schemas.microsoft.com/office/drawing/2014/main" id="{4597587B-FDAC-4F46-96CF-6DD1252DDC2D}"/>
                </a:ext>
              </a:extLst>
            </p:cNvPr>
            <p:cNvSpPr>
              <a:spLocks noChangeArrowheads="1"/>
            </p:cNvSpPr>
            <p:nvPr/>
          </p:nvSpPr>
          <p:spPr bwMode="auto">
            <a:xfrm>
              <a:off x="1845051"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sp>
          <p:nvSpPr>
            <p:cNvPr id="437" name="Freeform 134">
              <a:extLst>
                <a:ext uri="{FF2B5EF4-FFF2-40B4-BE49-F238E27FC236}">
                  <a16:creationId xmlns:a16="http://schemas.microsoft.com/office/drawing/2014/main" id="{15AD62F9-D5DA-4921-ACF6-44093BD95F2F}"/>
                </a:ext>
              </a:extLst>
            </p:cNvPr>
            <p:cNvSpPr>
              <a:spLocks noChangeArrowheads="1"/>
            </p:cNvSpPr>
            <p:nvPr/>
          </p:nvSpPr>
          <p:spPr bwMode="auto">
            <a:xfrm>
              <a:off x="211174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grpFill/>
            <a:ln w="12700">
              <a:solidFill>
                <a:schemeClr val="bg1"/>
              </a:solidFill>
            </a:ln>
            <a:effectLst/>
          </p:spPr>
          <p:txBody>
            <a:bodyPr wrap="none" anchor="ctr"/>
            <a:lstStyle/>
            <a:p>
              <a:pPr algn="ctr" defTabSz="895354">
                <a:defRPr/>
              </a:pPr>
              <a:endParaRPr lang="en-US" sz="2353" kern="0">
                <a:latin typeface="+mj-lt"/>
              </a:endParaRPr>
            </a:p>
          </p:txBody>
        </p:sp>
      </p:grpSp>
      <p:sp>
        <p:nvSpPr>
          <p:cNvPr id="438" name="Stopwatch_E916">
            <a:extLst>
              <a:ext uri="{FF2B5EF4-FFF2-40B4-BE49-F238E27FC236}">
                <a16:creationId xmlns:a16="http://schemas.microsoft.com/office/drawing/2014/main" id="{DFF1C078-6516-4BD3-A8DE-2A863FFF6723}"/>
              </a:ext>
              <a:ext uri="{C183D7F6-B498-43B3-948B-1728B52AA6E4}">
                <adec:decorative xmlns:adec="http://schemas.microsoft.com/office/drawing/2017/decorative" val="1"/>
              </a:ext>
            </a:extLst>
          </p:cNvPr>
          <p:cNvSpPr>
            <a:spLocks noChangeAspect="1" noEditPoints="1"/>
          </p:cNvSpPr>
          <p:nvPr/>
        </p:nvSpPr>
        <p:spPr bwMode="auto">
          <a:xfrm>
            <a:off x="10040942" y="2938505"/>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439" name="Freeform 110">
            <a:extLst>
              <a:ext uri="{FF2B5EF4-FFF2-40B4-BE49-F238E27FC236}">
                <a16:creationId xmlns:a16="http://schemas.microsoft.com/office/drawing/2014/main" id="{92AD5B6B-3D9C-41D0-8F99-C64B3E43AFCD}"/>
              </a:ext>
              <a:ext uri="{C183D7F6-B498-43B3-948B-1728B52AA6E4}">
                <adec:decorative xmlns:adec="http://schemas.microsoft.com/office/drawing/2017/decorative" val="1"/>
              </a:ext>
            </a:extLst>
          </p:cNvPr>
          <p:cNvSpPr>
            <a:spLocks noChangeAspect="1" noEditPoints="1"/>
          </p:cNvSpPr>
          <p:nvPr/>
        </p:nvSpPr>
        <p:spPr bwMode="black">
          <a:xfrm>
            <a:off x="9614729" y="2938506"/>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440" name="Graphic 439">
            <a:extLst>
              <a:ext uri="{FF2B5EF4-FFF2-40B4-BE49-F238E27FC236}">
                <a16:creationId xmlns:a16="http://schemas.microsoft.com/office/drawing/2014/main" id="{C07B57C4-2526-4663-B2C7-762F24829189}"/>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80431" y="2938504"/>
            <a:ext cx="178252" cy="169274"/>
          </a:xfrm>
          <a:prstGeom prst="rect">
            <a:avLst/>
          </a:prstGeom>
        </p:spPr>
      </p:pic>
      <p:pic>
        <p:nvPicPr>
          <p:cNvPr id="441" name="Graphic 440">
            <a:extLst>
              <a:ext uri="{FF2B5EF4-FFF2-40B4-BE49-F238E27FC236}">
                <a16:creationId xmlns:a16="http://schemas.microsoft.com/office/drawing/2014/main" id="{D1EB3474-1D28-430E-9F32-180E2ECAC2A0}"/>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793003" y="5204710"/>
            <a:ext cx="130118" cy="190839"/>
          </a:xfrm>
          <a:prstGeom prst="rect">
            <a:avLst/>
          </a:prstGeom>
        </p:spPr>
      </p:pic>
      <p:pic>
        <p:nvPicPr>
          <p:cNvPr id="442" name="Graphic 441">
            <a:extLst>
              <a:ext uri="{FF2B5EF4-FFF2-40B4-BE49-F238E27FC236}">
                <a16:creationId xmlns:a16="http://schemas.microsoft.com/office/drawing/2014/main" id="{28F7D0A8-E983-4820-A3B4-B221C69BE699}"/>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787050" y="5187386"/>
            <a:ext cx="130118" cy="190839"/>
          </a:xfrm>
          <a:prstGeom prst="rect">
            <a:avLst/>
          </a:prstGeom>
        </p:spPr>
      </p:pic>
      <p:sp>
        <p:nvSpPr>
          <p:cNvPr id="443" name="MSIPCMContentMarking">
            <a:extLst>
              <a:ext uri="{FF2B5EF4-FFF2-40B4-BE49-F238E27FC236}">
                <a16:creationId xmlns:a16="http://schemas.microsoft.com/office/drawing/2014/main" id="{4D985F56-16B5-4376-B7BC-8A5E58813838}"/>
              </a:ext>
              <a:ext uri="{C183D7F6-B498-43B3-948B-1728B52AA6E4}">
                <adec:decorative xmlns:adec="http://schemas.microsoft.com/office/drawing/2017/decorative" val="1"/>
              </a:ext>
            </a:extLst>
          </p:cNvPr>
          <p:cNvSpPr txBox="1"/>
          <p:nvPr/>
        </p:nvSpPr>
        <p:spPr>
          <a:xfrm>
            <a:off x="8639653" y="6864032"/>
            <a:ext cx="3621912" cy="113006"/>
          </a:xfrm>
          <a:prstGeom prst="rect">
            <a:avLst/>
          </a:prstGeom>
          <a:noFill/>
        </p:spPr>
        <p:txBody>
          <a:bodyPr vert="horz" wrap="square" lIns="0" tIns="0" rIns="0" bIns="0" rtlCol="0" anchor="ctr" anchorCtr="1">
            <a:spAutoFit/>
          </a:bodyPr>
          <a:lstStyle/>
          <a:p>
            <a:pPr algn="ctr" defTabSz="914191">
              <a:lnSpc>
                <a:spcPct val="90000"/>
              </a:lnSpc>
              <a:defRPr/>
            </a:pPr>
            <a:r>
              <a:rPr lang="en-US" sz="800">
                <a:solidFill>
                  <a:schemeClr val="bg1"/>
                </a:solidFill>
                <a:cs typeface="Segoe UI Semibold" panose="020B0702040204020203" pitchFamily="34" charset="0"/>
              </a:rPr>
              <a:t>Classified as Microsoft Confidential – Microsoft Internal Only – Do Not Share</a:t>
            </a:r>
          </a:p>
        </p:txBody>
      </p:sp>
      <p:grpSp>
        <p:nvGrpSpPr>
          <p:cNvPr id="444" name="Group 443">
            <a:extLst>
              <a:ext uri="{FF2B5EF4-FFF2-40B4-BE49-F238E27FC236}">
                <a16:creationId xmlns:a16="http://schemas.microsoft.com/office/drawing/2014/main" id="{9A5EF2A0-4E6B-4066-A604-8E84596E5BC0}"/>
              </a:ext>
              <a:ext uri="{C183D7F6-B498-43B3-948B-1728B52AA6E4}">
                <adec:decorative xmlns:adec="http://schemas.microsoft.com/office/drawing/2017/decorative" val="1"/>
              </a:ext>
            </a:extLst>
          </p:cNvPr>
          <p:cNvGrpSpPr/>
          <p:nvPr/>
        </p:nvGrpSpPr>
        <p:grpSpPr>
          <a:xfrm>
            <a:off x="10277699" y="3896323"/>
            <a:ext cx="1230984" cy="735480"/>
            <a:chOff x="8044467" y="3853763"/>
            <a:chExt cx="1231159" cy="735584"/>
          </a:xfrm>
        </p:grpSpPr>
        <p:grpSp>
          <p:nvGrpSpPr>
            <p:cNvPr id="445" name="laptop" descr="laptop">
              <a:extLst>
                <a:ext uri="{FF2B5EF4-FFF2-40B4-BE49-F238E27FC236}">
                  <a16:creationId xmlns:a16="http://schemas.microsoft.com/office/drawing/2014/main" id="{E391EA84-9609-4912-98A3-98649EEEB0EB}"/>
                </a:ext>
              </a:extLst>
            </p:cNvPr>
            <p:cNvGrpSpPr/>
            <p:nvPr/>
          </p:nvGrpSpPr>
          <p:grpSpPr>
            <a:xfrm>
              <a:off x="8044467" y="3853763"/>
              <a:ext cx="1231159" cy="735584"/>
              <a:chOff x="5886301" y="1225565"/>
              <a:chExt cx="382588" cy="228586"/>
            </a:xfrm>
            <a:solidFill>
              <a:schemeClr val="bg1">
                <a:lumMod val="95000"/>
              </a:schemeClr>
            </a:solidFill>
            <a:effectLst>
              <a:outerShdw blurRad="76200" dir="18900000" sy="23000" kx="-1200000" algn="bl" rotWithShape="0">
                <a:prstClr val="black">
                  <a:alpha val="20000"/>
                </a:prstClr>
              </a:outerShdw>
            </a:effectLst>
          </p:grpSpPr>
          <p:sp>
            <p:nvSpPr>
              <p:cNvPr id="447" name="Freeform 51">
                <a:extLst>
                  <a:ext uri="{FF2B5EF4-FFF2-40B4-BE49-F238E27FC236}">
                    <a16:creationId xmlns:a16="http://schemas.microsoft.com/office/drawing/2014/main" id="{0EEE5835-B88A-4CBF-8103-59FB636E555D}"/>
                  </a:ext>
                </a:extLst>
              </p:cNvPr>
              <p:cNvSpPr>
                <a:spLocks/>
              </p:cNvSpPr>
              <p:nvPr/>
            </p:nvSpPr>
            <p:spPr bwMode="auto">
              <a:xfrm>
                <a:off x="5886301" y="1362476"/>
                <a:ext cx="382588" cy="91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bg1">
                  <a:lumMod val="85000"/>
                </a:schemeClr>
              </a:solidFill>
              <a:ln>
                <a:noFill/>
              </a:ln>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sp>
            <p:nvSpPr>
              <p:cNvPr id="448" name="Freeform 52">
                <a:extLst>
                  <a:ext uri="{FF2B5EF4-FFF2-40B4-BE49-F238E27FC236}">
                    <a16:creationId xmlns:a16="http://schemas.microsoft.com/office/drawing/2014/main" id="{9032D333-C8F1-46E6-8FA1-B32073C2E826}"/>
                  </a:ext>
                </a:extLst>
              </p:cNvPr>
              <p:cNvSpPr>
                <a:spLocks/>
              </p:cNvSpPr>
              <p:nvPr/>
            </p:nvSpPr>
            <p:spPr bwMode="auto">
              <a:xfrm>
                <a:off x="5946776" y="1225565"/>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grpSp>
        <p:sp>
          <p:nvSpPr>
            <p:cNvPr id="446" name="TextBox 445">
              <a:extLst>
                <a:ext uri="{FF2B5EF4-FFF2-40B4-BE49-F238E27FC236}">
                  <a16:creationId xmlns:a16="http://schemas.microsoft.com/office/drawing/2014/main" id="{A649688D-32C3-4D1D-81E2-B27DDBCAD7FE}"/>
                </a:ext>
              </a:extLst>
            </p:cNvPr>
            <p:cNvSpPr txBox="1"/>
            <p:nvPr/>
          </p:nvSpPr>
          <p:spPr>
            <a:xfrm>
              <a:off x="8352611" y="3967827"/>
              <a:ext cx="614870" cy="423830"/>
            </a:xfrm>
            <a:prstGeom prst="rect">
              <a:avLst/>
            </a:prstGeom>
            <a:noFill/>
          </p:spPr>
          <p:txBody>
            <a:bodyPr wrap="square" lIns="0" tIns="0" rIns="0" bIns="0" rtlCol="0" anchor="ctr">
              <a:spAutoFit/>
            </a:bodyPr>
            <a:lstStyle/>
            <a:p>
              <a:pPr algn="ctr">
                <a:lnSpc>
                  <a:spcPct val="90000"/>
                </a:lnSpc>
                <a:spcAft>
                  <a:spcPts val="600"/>
                </a:spcAft>
              </a:pPr>
              <a:r>
                <a:rPr lang="en-US" sz="1000" b="1" cap="all">
                  <a:solidFill>
                    <a:schemeClr val="bg1">
                      <a:lumMod val="85000"/>
                    </a:schemeClr>
                  </a:solidFill>
                  <a:cs typeface="Segoe UI Semibold" panose="020B0702040204020203" pitchFamily="34" charset="0"/>
                </a:rPr>
                <a:t>Image Coming Soon</a:t>
              </a:r>
            </a:p>
          </p:txBody>
        </p:sp>
      </p:grpSp>
      <p:pic>
        <p:nvPicPr>
          <p:cNvPr id="449" name="Content Placeholder 25">
            <a:extLst>
              <a:ext uri="{FF2B5EF4-FFF2-40B4-BE49-F238E27FC236}">
                <a16:creationId xmlns:a16="http://schemas.microsoft.com/office/drawing/2014/main" id="{4F885321-18F1-489D-BBDA-D60050963960}"/>
              </a:ext>
              <a:ext uri="{C183D7F6-B498-43B3-948B-1728B52AA6E4}">
                <adec:decorative xmlns:adec="http://schemas.microsoft.com/office/drawing/2017/decorative" val="1"/>
              </a:ext>
            </a:extLst>
          </p:cNvPr>
          <p:cNvPicPr>
            <a:picLocks noChangeAspect="1"/>
          </p:cNvPicPr>
          <p:nvPr/>
        </p:nvPicPr>
        <p:blipFill>
          <a:blip r:embed="rId23"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3961825" y="3735875"/>
            <a:ext cx="1395193" cy="1036547"/>
          </a:xfrm>
          <a:prstGeom prst="rect">
            <a:avLst/>
          </a:prstGeom>
        </p:spPr>
      </p:pic>
      <p:pic>
        <p:nvPicPr>
          <p:cNvPr id="450" name="Content Placeholder 97">
            <a:extLst>
              <a:ext uri="{FF2B5EF4-FFF2-40B4-BE49-F238E27FC236}">
                <a16:creationId xmlns:a16="http://schemas.microsoft.com/office/drawing/2014/main" id="{5D12D691-6A0E-40D9-95F3-2ACA5EB0E67A}"/>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7120322" y="3777897"/>
            <a:ext cx="1394071" cy="1045554"/>
          </a:xfrm>
          <a:prstGeom prst="rect">
            <a:avLst/>
          </a:prstGeom>
        </p:spPr>
      </p:pic>
      <p:pic>
        <p:nvPicPr>
          <p:cNvPr id="451" name="Picture 2">
            <a:extLst>
              <a:ext uri="{FF2B5EF4-FFF2-40B4-BE49-F238E27FC236}">
                <a16:creationId xmlns:a16="http://schemas.microsoft.com/office/drawing/2014/main" id="{9C2DF560-05F3-4C62-AD80-1F104EA4FE3A}"/>
              </a:ext>
              <a:ext uri="{C183D7F6-B498-43B3-948B-1728B52AA6E4}">
                <adec:decorative xmlns:adec="http://schemas.microsoft.com/office/drawing/2017/decorative" val="1"/>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945679" y="3832534"/>
            <a:ext cx="1440367" cy="910921"/>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451">
            <a:extLst>
              <a:ext uri="{FF2B5EF4-FFF2-40B4-BE49-F238E27FC236}">
                <a16:creationId xmlns:a16="http://schemas.microsoft.com/office/drawing/2014/main" id="{E0184FDC-E7C3-46B3-B83D-101EC395770B}"/>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192677" y="3752345"/>
            <a:ext cx="201236" cy="81634"/>
          </a:xfrm>
          <a:prstGeom prst="rect">
            <a:avLst/>
          </a:prstGeom>
        </p:spPr>
      </p:pic>
      <p:pic>
        <p:nvPicPr>
          <p:cNvPr id="453" name="Picture 452">
            <a:extLst>
              <a:ext uri="{FF2B5EF4-FFF2-40B4-BE49-F238E27FC236}">
                <a16:creationId xmlns:a16="http://schemas.microsoft.com/office/drawing/2014/main" id="{B37E2466-1778-40B1-87CC-CE7B306A3A07}"/>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490767" y="3762260"/>
            <a:ext cx="201236" cy="81634"/>
          </a:xfrm>
          <a:prstGeom prst="rect">
            <a:avLst/>
          </a:prstGeom>
        </p:spPr>
      </p:pic>
      <p:pic>
        <p:nvPicPr>
          <p:cNvPr id="454" name="Picture 453">
            <a:extLst>
              <a:ext uri="{FF2B5EF4-FFF2-40B4-BE49-F238E27FC236}">
                <a16:creationId xmlns:a16="http://schemas.microsoft.com/office/drawing/2014/main" id="{F15202B1-E008-4BEA-A1BC-D55FEA5BC0DA}"/>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211660" y="1304935"/>
            <a:ext cx="201236" cy="81634"/>
          </a:xfrm>
          <a:prstGeom prst="rect">
            <a:avLst/>
          </a:prstGeom>
        </p:spPr>
      </p:pic>
      <p:pic>
        <p:nvPicPr>
          <p:cNvPr id="455" name="Picture 454">
            <a:extLst>
              <a:ext uri="{FF2B5EF4-FFF2-40B4-BE49-F238E27FC236}">
                <a16:creationId xmlns:a16="http://schemas.microsoft.com/office/drawing/2014/main" id="{51287A0F-C6C4-4176-B5F1-05CEAC804B8D}"/>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032683" y="1310382"/>
            <a:ext cx="201236" cy="81634"/>
          </a:xfrm>
          <a:prstGeom prst="rect">
            <a:avLst/>
          </a:prstGeom>
        </p:spPr>
      </p:pic>
      <p:pic>
        <p:nvPicPr>
          <p:cNvPr id="456" name="Picture 455">
            <a:extLst>
              <a:ext uri="{FF2B5EF4-FFF2-40B4-BE49-F238E27FC236}">
                <a16:creationId xmlns:a16="http://schemas.microsoft.com/office/drawing/2014/main" id="{11997EB2-A1D6-4FC0-9523-BABCD9213D73}"/>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979702" y="1304935"/>
            <a:ext cx="201236" cy="81634"/>
          </a:xfrm>
          <a:prstGeom prst="rect">
            <a:avLst/>
          </a:prstGeom>
        </p:spPr>
      </p:pic>
      <p:grpSp>
        <p:nvGrpSpPr>
          <p:cNvPr id="278" name="Group 277">
            <a:extLst>
              <a:ext uri="{FF2B5EF4-FFF2-40B4-BE49-F238E27FC236}">
                <a16:creationId xmlns:a16="http://schemas.microsoft.com/office/drawing/2014/main" id="{9680DE7A-B5C7-41DD-852A-DE94C67016C2}"/>
              </a:ext>
              <a:ext uri="{C183D7F6-B498-43B3-948B-1728B52AA6E4}">
                <adec:decorative xmlns:adec="http://schemas.microsoft.com/office/drawing/2017/decorative" val="1"/>
              </a:ext>
            </a:extLst>
          </p:cNvPr>
          <p:cNvGrpSpPr/>
          <p:nvPr/>
        </p:nvGrpSpPr>
        <p:grpSpPr>
          <a:xfrm>
            <a:off x="7962394" y="6062781"/>
            <a:ext cx="330445" cy="156835"/>
            <a:chOff x="6006660" y="6423013"/>
            <a:chExt cx="542555" cy="257507"/>
          </a:xfrm>
        </p:grpSpPr>
        <p:sp>
          <p:nvSpPr>
            <p:cNvPr id="279" name="camera" title="Icon of a camera">
              <a:extLst>
                <a:ext uri="{FF2B5EF4-FFF2-40B4-BE49-F238E27FC236}">
                  <a16:creationId xmlns:a16="http://schemas.microsoft.com/office/drawing/2014/main" id="{39BBA394-3742-4D81-A0FC-50EBA45A3352}"/>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280" name="Rectangle 279">
              <a:extLst>
                <a:ext uri="{FF2B5EF4-FFF2-40B4-BE49-F238E27FC236}">
                  <a16:creationId xmlns:a16="http://schemas.microsoft.com/office/drawing/2014/main" id="{BE3133D9-5F3B-4072-A4F5-958D3E6510C8}"/>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HD</a:t>
              </a:r>
            </a:p>
          </p:txBody>
        </p:sp>
      </p:grpSp>
      <p:grpSp>
        <p:nvGrpSpPr>
          <p:cNvPr id="281" name="Group 280">
            <a:extLst>
              <a:ext uri="{FF2B5EF4-FFF2-40B4-BE49-F238E27FC236}">
                <a16:creationId xmlns:a16="http://schemas.microsoft.com/office/drawing/2014/main" id="{FEAC0542-0B37-494A-ACDD-B5B9A1599AA3}"/>
              </a:ext>
              <a:ext uri="{C183D7F6-B498-43B3-948B-1728B52AA6E4}">
                <adec:decorative xmlns:adec="http://schemas.microsoft.com/office/drawing/2017/decorative" val="1"/>
              </a:ext>
            </a:extLst>
          </p:cNvPr>
          <p:cNvGrpSpPr/>
          <p:nvPr/>
        </p:nvGrpSpPr>
        <p:grpSpPr>
          <a:xfrm>
            <a:off x="8907013" y="6062781"/>
            <a:ext cx="330445" cy="156835"/>
            <a:chOff x="6006660" y="6423013"/>
            <a:chExt cx="542555" cy="257507"/>
          </a:xfrm>
        </p:grpSpPr>
        <p:sp>
          <p:nvSpPr>
            <p:cNvPr id="282" name="camera" title="Icon of a camera">
              <a:extLst>
                <a:ext uri="{FF2B5EF4-FFF2-40B4-BE49-F238E27FC236}">
                  <a16:creationId xmlns:a16="http://schemas.microsoft.com/office/drawing/2014/main" id="{A8DC6B8D-C1FF-42F0-8EA2-3669BABBA34E}"/>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283" name="Rectangle 282">
              <a:extLst>
                <a:ext uri="{FF2B5EF4-FFF2-40B4-BE49-F238E27FC236}">
                  <a16:creationId xmlns:a16="http://schemas.microsoft.com/office/drawing/2014/main" id="{48B94E49-2864-4813-8C18-953013581DFC}"/>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FHD</a:t>
              </a:r>
            </a:p>
          </p:txBody>
        </p:sp>
      </p:grpSp>
    </p:spTree>
    <p:extLst>
      <p:ext uri="{BB962C8B-B14F-4D97-AF65-F5344CB8AC3E}">
        <p14:creationId xmlns:p14="http://schemas.microsoft.com/office/powerpoint/2010/main" val="19748455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1166074"/>
          </a:xfrm>
        </p:spPr>
        <p:txBody>
          <a:bodyPr/>
          <a:lstStyle/>
          <a:p>
            <a:r>
              <a:rPr lang="en-US"/>
              <a:t>Meet the </a:t>
            </a:r>
            <a:r>
              <a:rPr lang="en-US">
                <a:solidFill>
                  <a:schemeClr val="tx2"/>
                </a:solidFill>
                <a:latin typeface="Segoe UI Semibold" panose="020B0702040204020203" pitchFamily="34" charset="0"/>
                <a:cs typeface="Segoe UI Semibold" panose="020B0702040204020203" pitchFamily="34" charset="0"/>
              </a:rPr>
              <a:t>Surface </a:t>
            </a:r>
            <a:r>
              <a:rPr lang="en-US"/>
              <a:t>family of devices</a:t>
            </a:r>
          </a:p>
        </p:txBody>
      </p:sp>
      <p:sp>
        <p:nvSpPr>
          <p:cNvPr id="8" name="TextBox 7">
            <a:extLst>
              <a:ext uri="{FF2B5EF4-FFF2-40B4-BE49-F238E27FC236}">
                <a16:creationId xmlns:a16="http://schemas.microsoft.com/office/drawing/2014/main" id="{9AC55D18-3449-4E2F-9BA9-05BA75533CEB}"/>
              </a:ext>
            </a:extLst>
          </p:cNvPr>
          <p:cNvSpPr txBox="1"/>
          <p:nvPr/>
        </p:nvSpPr>
        <p:spPr>
          <a:xfrm>
            <a:off x="394324" y="1163981"/>
            <a:ext cx="8592658" cy="923330"/>
          </a:xfrm>
          <a:prstGeom prst="rect">
            <a:avLst/>
          </a:prstGeom>
          <a:noFill/>
        </p:spPr>
        <p:txBody>
          <a:bodyPr wrap="square">
            <a:spAutoFit/>
          </a:bodyPr>
          <a:lstStyle/>
          <a:p>
            <a:r>
              <a:rPr lang="en-US">
                <a:cs typeface="Segoe UI Semibold" panose="020B0702040204020203" pitchFamily="34" charset="0"/>
              </a:rPr>
              <a:t>Microsoft offers a portfolio of Surface devices with touch and inking for more experiential and accessible learning, plus LTE options—so that students and faculty have the tools they need </a:t>
            </a:r>
            <a:r>
              <a:rPr lang="en-US">
                <a:solidFill>
                  <a:schemeClr val="tx2"/>
                </a:solidFill>
                <a:latin typeface="Segoe UI Semibold" panose="020B0702040204020203" pitchFamily="34" charset="0"/>
                <a:cs typeface="Segoe UI Semibold" panose="020B0702040204020203" pitchFamily="34" charset="0"/>
              </a:rPr>
              <a:t>at school, at home, or on the go</a:t>
            </a:r>
            <a:r>
              <a:rPr lang="en-US">
                <a:cs typeface="Segoe UI Semibold" panose="020B0702040204020203" pitchFamily="34" charset="0"/>
              </a:rPr>
              <a:t>. </a:t>
            </a:r>
          </a:p>
        </p:txBody>
      </p:sp>
      <p:sp>
        <p:nvSpPr>
          <p:cNvPr id="9" name="Text Placeholder 8">
            <a:extLst>
              <a:ext uri="{FF2B5EF4-FFF2-40B4-BE49-F238E27FC236}">
                <a16:creationId xmlns:a16="http://schemas.microsoft.com/office/drawing/2014/main" id="{36FACB4E-1253-4C89-BF60-8FE14AE7C701}"/>
              </a:ext>
            </a:extLst>
          </p:cNvPr>
          <p:cNvSpPr txBox="1">
            <a:spLocks/>
          </p:cNvSpPr>
          <p:nvPr/>
        </p:nvSpPr>
        <p:spPr>
          <a:xfrm>
            <a:off x="457200" y="2330056"/>
            <a:ext cx="5869377" cy="2220680"/>
          </a:xfrm>
          <a:prstGeom prst="rect">
            <a:avLst/>
          </a:prstGeom>
        </p:spPr>
        <p:txBody>
          <a:bodyPr lIns="0"/>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b="0" i="0" kern="1200" spc="0" baseline="0">
                <a:solidFill>
                  <a:schemeClr val="tx1"/>
                </a:solidFill>
                <a:latin typeface="+mn-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b="0" i="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Provide multi-modal devices </a:t>
            </a:r>
            <a:r>
              <a:rPr lang="en-US" sz="1800">
                <a:cs typeface="Segoe UI Semibold" panose="020B0702040204020203" pitchFamily="34" charset="0"/>
              </a:rPr>
              <a:t>with long-lasting battery, HD cameras, laptop-to-tablet switching, and touch screens</a:t>
            </a:r>
          </a:p>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Empower students </a:t>
            </a:r>
            <a:r>
              <a:rPr lang="en-US" sz="1800">
                <a:cs typeface="Segoe UI Semibold" panose="020B0702040204020203" pitchFamily="34" charset="0"/>
              </a:rPr>
              <a:t>to take notes, use inking,</a:t>
            </a:r>
            <a:br>
              <a:rPr lang="en-US" sz="1800">
                <a:cs typeface="Segoe UI Semibold" panose="020B0702040204020203" pitchFamily="34" charset="0"/>
              </a:rPr>
            </a:br>
            <a:r>
              <a:rPr lang="en-US" sz="1800">
                <a:cs typeface="Segoe UI Semibold" panose="020B0702040204020203" pitchFamily="34" charset="0"/>
              </a:rPr>
              <a:t>and collaborate creatively from anywhere</a:t>
            </a:r>
          </a:p>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Enable instructors </a:t>
            </a:r>
            <a:r>
              <a:rPr lang="en-US" sz="1800">
                <a:cs typeface="Segoe UI Semibold" panose="020B0702040204020203" pitchFamily="34" charset="0"/>
              </a:rPr>
              <a:t>to easily work from home</a:t>
            </a:r>
            <a:br>
              <a:rPr lang="en-US" sz="1800">
                <a:cs typeface="Segoe UI Semibold" panose="020B0702040204020203" pitchFamily="34" charset="0"/>
              </a:rPr>
            </a:br>
            <a:r>
              <a:rPr lang="en-US" sz="1800">
                <a:cs typeface="Segoe UI Semibold" panose="020B0702040204020203" pitchFamily="34" charset="0"/>
              </a:rPr>
              <a:t>and connect with peers and students</a:t>
            </a:r>
          </a:p>
        </p:txBody>
      </p:sp>
      <p:grpSp>
        <p:nvGrpSpPr>
          <p:cNvPr id="17" name="Group 16" descr="Microsoft Surface devices">
            <a:extLst>
              <a:ext uri="{FF2B5EF4-FFF2-40B4-BE49-F238E27FC236}">
                <a16:creationId xmlns:a16="http://schemas.microsoft.com/office/drawing/2014/main" id="{B594F859-DEFD-4149-96AC-96F31383440E}"/>
              </a:ext>
            </a:extLst>
          </p:cNvPr>
          <p:cNvGrpSpPr/>
          <p:nvPr/>
        </p:nvGrpSpPr>
        <p:grpSpPr>
          <a:xfrm>
            <a:off x="1666996" y="2024720"/>
            <a:ext cx="10767892" cy="5453973"/>
            <a:chOff x="1708" y="0"/>
            <a:chExt cx="12431471" cy="6296581"/>
          </a:xfrm>
        </p:grpSpPr>
        <p:pic>
          <p:nvPicPr>
            <p:cNvPr id="18" name="Picture 17">
              <a:extLst>
                <a:ext uri="{FF2B5EF4-FFF2-40B4-BE49-F238E27FC236}">
                  <a16:creationId xmlns:a16="http://schemas.microsoft.com/office/drawing/2014/main" id="{CF37161F-3311-4366-9397-1EDD1ACC593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4933" y="0"/>
              <a:ext cx="5048246" cy="5537001"/>
            </a:xfrm>
            <a:prstGeom prst="rect">
              <a:avLst/>
            </a:prstGeom>
          </p:spPr>
        </p:pic>
        <p:pic>
          <p:nvPicPr>
            <p:cNvPr id="19" name="Picture 18">
              <a:extLst>
                <a:ext uri="{FF2B5EF4-FFF2-40B4-BE49-F238E27FC236}">
                  <a16:creationId xmlns:a16="http://schemas.microsoft.com/office/drawing/2014/main" id="{9585DEC0-4457-4DF0-8A48-4BF0FA3B06A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8" y="1966576"/>
              <a:ext cx="11414255" cy="4330005"/>
            </a:xfrm>
            <a:prstGeom prst="rect">
              <a:avLst/>
            </a:prstGeom>
          </p:spPr>
        </p:pic>
      </p:grpSp>
      <p:grpSp>
        <p:nvGrpSpPr>
          <p:cNvPr id="20" name="Group 19">
            <a:extLst>
              <a:ext uri="{FF2B5EF4-FFF2-40B4-BE49-F238E27FC236}">
                <a16:creationId xmlns:a16="http://schemas.microsoft.com/office/drawing/2014/main" id="{F0B0802C-306C-4667-8C61-1E89A66DCAA6}"/>
              </a:ext>
              <a:ext uri="{C183D7F6-B498-43B3-948B-1728B52AA6E4}">
                <adec:decorative xmlns:adec="http://schemas.microsoft.com/office/drawing/2017/decorative" val="1"/>
              </a:ext>
            </a:extLst>
          </p:cNvPr>
          <p:cNvGrpSpPr/>
          <p:nvPr/>
        </p:nvGrpSpPr>
        <p:grpSpPr>
          <a:xfrm>
            <a:off x="2051352" y="1679842"/>
            <a:ext cx="9474448" cy="4108338"/>
            <a:chOff x="2051352" y="1679842"/>
            <a:chExt cx="9474448" cy="4108338"/>
          </a:xfrm>
        </p:grpSpPr>
        <p:sp>
          <p:nvSpPr>
            <p:cNvPr id="21" name="Rectangle 20">
              <a:extLst>
                <a:ext uri="{FF2B5EF4-FFF2-40B4-BE49-F238E27FC236}">
                  <a16:creationId xmlns:a16="http://schemas.microsoft.com/office/drawing/2014/main" id="{4A62D3D6-1265-43C6-AA07-8BFA55F18D27}"/>
                </a:ext>
              </a:extLst>
            </p:cNvPr>
            <p:cNvSpPr/>
            <p:nvPr/>
          </p:nvSpPr>
          <p:spPr bwMode="auto">
            <a:xfrm>
              <a:off x="2051352" y="5186443"/>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Pro</a:t>
              </a:r>
            </a:p>
          </p:txBody>
        </p:sp>
        <p:sp>
          <p:nvSpPr>
            <p:cNvPr id="22" name="Rectangle 21">
              <a:extLst>
                <a:ext uri="{FF2B5EF4-FFF2-40B4-BE49-F238E27FC236}">
                  <a16:creationId xmlns:a16="http://schemas.microsoft.com/office/drawing/2014/main" id="{27531C0F-7A01-47B6-B4A6-5732312B00A2}"/>
                </a:ext>
              </a:extLst>
            </p:cNvPr>
            <p:cNvSpPr/>
            <p:nvPr/>
          </p:nvSpPr>
          <p:spPr bwMode="auto">
            <a:xfrm>
              <a:off x="3587340" y="4728436"/>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Book</a:t>
              </a:r>
            </a:p>
          </p:txBody>
        </p:sp>
        <p:sp>
          <p:nvSpPr>
            <p:cNvPr id="23" name="Rectangle 22">
              <a:extLst>
                <a:ext uri="{FF2B5EF4-FFF2-40B4-BE49-F238E27FC236}">
                  <a16:creationId xmlns:a16="http://schemas.microsoft.com/office/drawing/2014/main" id="{7172C6F8-C738-401A-8EE9-FC6CDEDB8991}"/>
                </a:ext>
              </a:extLst>
            </p:cNvPr>
            <p:cNvSpPr/>
            <p:nvPr/>
          </p:nvSpPr>
          <p:spPr bwMode="auto">
            <a:xfrm>
              <a:off x="6542477" y="3543359"/>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Studio</a:t>
              </a:r>
            </a:p>
          </p:txBody>
        </p:sp>
        <p:sp>
          <p:nvSpPr>
            <p:cNvPr id="24" name="Rectangle 23">
              <a:extLst>
                <a:ext uri="{FF2B5EF4-FFF2-40B4-BE49-F238E27FC236}">
                  <a16:creationId xmlns:a16="http://schemas.microsoft.com/office/drawing/2014/main" id="{699D39F9-574E-4078-9039-DD30ED3C42DC}"/>
                </a:ext>
              </a:extLst>
            </p:cNvPr>
            <p:cNvSpPr/>
            <p:nvPr/>
          </p:nvSpPr>
          <p:spPr bwMode="auto">
            <a:xfrm>
              <a:off x="8446554" y="4933478"/>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Laptop</a:t>
              </a:r>
            </a:p>
          </p:txBody>
        </p:sp>
        <p:sp>
          <p:nvSpPr>
            <p:cNvPr id="25" name="Rectangle 24">
              <a:extLst>
                <a:ext uri="{FF2B5EF4-FFF2-40B4-BE49-F238E27FC236}">
                  <a16:creationId xmlns:a16="http://schemas.microsoft.com/office/drawing/2014/main" id="{257A9F44-7044-4105-8689-7C6A65161B94}"/>
                </a:ext>
              </a:extLst>
            </p:cNvPr>
            <p:cNvSpPr/>
            <p:nvPr/>
          </p:nvSpPr>
          <p:spPr bwMode="auto">
            <a:xfrm>
              <a:off x="9903201" y="5418641"/>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Go</a:t>
              </a:r>
            </a:p>
          </p:txBody>
        </p:sp>
        <p:sp>
          <p:nvSpPr>
            <p:cNvPr id="26" name="Rectangle 25">
              <a:extLst>
                <a:ext uri="{FF2B5EF4-FFF2-40B4-BE49-F238E27FC236}">
                  <a16:creationId xmlns:a16="http://schemas.microsoft.com/office/drawing/2014/main" id="{D2326D51-E4EF-4A52-9771-C272870CBAEF}"/>
                </a:ext>
              </a:extLst>
            </p:cNvPr>
            <p:cNvSpPr/>
            <p:nvPr/>
          </p:nvSpPr>
          <p:spPr bwMode="auto">
            <a:xfrm>
              <a:off x="10248543" y="1679842"/>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Hub</a:t>
              </a:r>
            </a:p>
          </p:txBody>
        </p:sp>
      </p:grpSp>
    </p:spTree>
    <p:extLst>
      <p:ext uri="{BB962C8B-B14F-4D97-AF65-F5344CB8AC3E}">
        <p14:creationId xmlns:p14="http://schemas.microsoft.com/office/powerpoint/2010/main" val="9324210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D799E-B77E-481E-9523-21AF38841A91}"/>
              </a:ext>
            </a:extLst>
          </p:cNvPr>
          <p:cNvSpPr txBox="1">
            <a:spLocks noGrp="1"/>
          </p:cNvSpPr>
          <p:nvPr>
            <p:ph type="title" idx="4294967295"/>
          </p:nvPr>
        </p:nvSpPr>
        <p:spPr>
          <a:xfrm>
            <a:off x="457200" y="503238"/>
            <a:ext cx="11520488" cy="7301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a:ln w="3175">
                  <a:noFill/>
                </a:ln>
                <a:solidFill>
                  <a:schemeClr val="tx2"/>
                </a:solidFill>
                <a:effectLst/>
                <a:uLnTx/>
                <a:uFillTx/>
                <a:latin typeface="Segoe UI Semibold" panose="020B0702040204020203" pitchFamily="34" charset="0"/>
                <a:ea typeface="+mn-ea"/>
                <a:cs typeface="Segoe UI Semibold" panose="020B0702040204020203" pitchFamily="34" charset="0"/>
              </a:rPr>
              <a:t>Affordable and safe devices with free training</a:t>
            </a:r>
            <a:endParaRPr kumimoji="0" lang="en-US" sz="4000" b="0" i="0" u="none" strike="noStrike" kern="1200" cap="none" spc="-102" normalizeH="0" baseline="0" noProof="0">
              <a:ln w="3175">
                <a:noFill/>
              </a:ln>
              <a:solidFill>
                <a:schemeClr val="accent2"/>
              </a:solidFill>
              <a:effectLst/>
              <a:uLnTx/>
              <a:uFillTx/>
              <a:latin typeface="+mj-lt"/>
              <a:ea typeface="+mn-ea"/>
              <a:cs typeface="Segoe UI" pitchFamily="34" charset="0"/>
            </a:endParaRPr>
          </a:p>
        </p:txBody>
      </p:sp>
      <p:sp>
        <p:nvSpPr>
          <p:cNvPr id="3" name="TextBox 2">
            <a:extLst>
              <a:ext uri="{FF2B5EF4-FFF2-40B4-BE49-F238E27FC236}">
                <a16:creationId xmlns:a16="http://schemas.microsoft.com/office/drawing/2014/main" id="{35F9BDBE-056A-4DE7-A33E-9FCC76C40783}"/>
              </a:ext>
            </a:extLst>
          </p:cNvPr>
          <p:cNvSpPr txBox="1"/>
          <p:nvPr/>
        </p:nvSpPr>
        <p:spPr>
          <a:xfrm>
            <a:off x="354993" y="1092176"/>
            <a:ext cx="10707275" cy="1292662"/>
          </a:xfrm>
          <a:prstGeom prst="rect">
            <a:avLst/>
          </a:prstGeom>
          <a:noFill/>
        </p:spPr>
        <p:txBody>
          <a:bodyPr wrap="square" lIns="182880" tIns="146304" rIns="182880" bIns="146304" rtlCol="0">
            <a:spAutoFit/>
          </a:bodyPr>
          <a:lstStyle/>
          <a:p>
            <a:pPr>
              <a:lnSpc>
                <a:spcPct val="90000"/>
              </a:lnSpc>
              <a:spcAft>
                <a:spcPts val="600"/>
              </a:spcAft>
            </a:pPr>
            <a:r>
              <a:rPr lang="en-US" sz="2400"/>
              <a:t>Starting at just $219, Windows 10 devices are the safest and best devices for remote and hybrid learning and come with free professional development with purchase of 15-300 eligible Windows 10 devices for your school.</a:t>
            </a:r>
            <a:r>
              <a:rPr lang="en-US" sz="2400" baseline="30000"/>
              <a:t>1</a:t>
            </a:r>
            <a:endParaRPr lang="en-US" sz="2400">
              <a:gradFill>
                <a:gsLst>
                  <a:gs pos="2917">
                    <a:schemeClr val="tx1"/>
                  </a:gs>
                  <a:gs pos="30000">
                    <a:schemeClr val="tx1"/>
                  </a:gs>
                </a:gsLst>
                <a:lin ang="5400000" scaled="0"/>
              </a:gradFill>
            </a:endParaRPr>
          </a:p>
        </p:txBody>
      </p:sp>
      <p:sp>
        <p:nvSpPr>
          <p:cNvPr id="2" name="TextBox 1">
            <a:extLst>
              <a:ext uri="{FF2B5EF4-FFF2-40B4-BE49-F238E27FC236}">
                <a16:creationId xmlns:a16="http://schemas.microsoft.com/office/drawing/2014/main" id="{50AFC5EA-8597-4060-BBC9-ACAA2C825B79}"/>
              </a:ext>
            </a:extLst>
          </p:cNvPr>
          <p:cNvSpPr txBox="1"/>
          <p:nvPr/>
        </p:nvSpPr>
        <p:spPr>
          <a:xfrm>
            <a:off x="128306" y="4295251"/>
            <a:ext cx="4244454"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Affordable devices</a:t>
            </a:r>
          </a:p>
        </p:txBody>
      </p:sp>
      <p:sp>
        <p:nvSpPr>
          <p:cNvPr id="22" name="Rectangle 21">
            <a:extLst>
              <a:ext uri="{FF2B5EF4-FFF2-40B4-BE49-F238E27FC236}">
                <a16:creationId xmlns:a16="http://schemas.microsoft.com/office/drawing/2014/main" id="{DA34C3DE-B60E-4447-AEBE-119B80A3CFFB}"/>
              </a:ext>
            </a:extLst>
          </p:cNvPr>
          <p:cNvSpPr/>
          <p:nvPr/>
        </p:nvSpPr>
        <p:spPr>
          <a:xfrm>
            <a:off x="457201" y="4879717"/>
            <a:ext cx="3586665" cy="1246495"/>
          </a:xfrm>
          <a:prstGeom prst="rect">
            <a:avLst/>
          </a:prstGeom>
        </p:spPr>
        <p:txBody>
          <a:bodyPr wrap="square" lIns="0" tIns="0" rIns="0" bIns="0">
            <a:spAutoFit/>
          </a:bodyPr>
          <a:lstStyle/>
          <a:p>
            <a:pPr algn="ctr">
              <a:lnSpc>
                <a:spcPct val="90000"/>
              </a:lnSpc>
              <a:spcAft>
                <a:spcPts val="600"/>
              </a:spcAft>
            </a:pPr>
            <a:r>
              <a:rPr lang="en-US"/>
              <a:t>Help to enable access for all students with affordable Windows 10 devices, built for both the classroom and remote learning, starting at $219</a:t>
            </a:r>
            <a:endParaRPr lang="en-US">
              <a:gradFill>
                <a:gsLst>
                  <a:gs pos="2917">
                    <a:schemeClr val="tx1"/>
                  </a:gs>
                  <a:gs pos="30000">
                    <a:schemeClr val="tx1"/>
                  </a:gs>
                </a:gsLst>
                <a:lin ang="5400000" scaled="0"/>
              </a:gradFill>
            </a:endParaRPr>
          </a:p>
        </p:txBody>
      </p:sp>
      <p:sp>
        <p:nvSpPr>
          <p:cNvPr id="8" name="TextBox 7">
            <a:extLst>
              <a:ext uri="{FF2B5EF4-FFF2-40B4-BE49-F238E27FC236}">
                <a16:creationId xmlns:a16="http://schemas.microsoft.com/office/drawing/2014/main" id="{2D8FC289-32EA-463B-AE03-E44FD659F823}"/>
              </a:ext>
            </a:extLst>
          </p:cNvPr>
          <p:cNvSpPr txBox="1"/>
          <p:nvPr/>
        </p:nvSpPr>
        <p:spPr>
          <a:xfrm>
            <a:off x="4158136" y="4295251"/>
            <a:ext cx="4114078"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Free professional development</a:t>
            </a:r>
          </a:p>
        </p:txBody>
      </p:sp>
      <p:sp>
        <p:nvSpPr>
          <p:cNvPr id="23" name="Rectangle 22">
            <a:extLst>
              <a:ext uri="{FF2B5EF4-FFF2-40B4-BE49-F238E27FC236}">
                <a16:creationId xmlns:a16="http://schemas.microsoft.com/office/drawing/2014/main" id="{D0DDCA1F-B55B-4E34-9109-F71D2B7834B3}"/>
              </a:ext>
            </a:extLst>
          </p:cNvPr>
          <p:cNvSpPr/>
          <p:nvPr/>
        </p:nvSpPr>
        <p:spPr>
          <a:xfrm>
            <a:off x="4424113" y="4879717"/>
            <a:ext cx="3586665" cy="997196"/>
          </a:xfrm>
          <a:prstGeom prst="rect">
            <a:avLst/>
          </a:prstGeom>
        </p:spPr>
        <p:txBody>
          <a:bodyPr wrap="square" lIns="0" tIns="0" rIns="0" bIns="0">
            <a:spAutoFit/>
          </a:bodyPr>
          <a:lstStyle/>
          <a:p>
            <a:pPr algn="ctr">
              <a:lnSpc>
                <a:spcPct val="90000"/>
              </a:lnSpc>
              <a:spcAft>
                <a:spcPts val="600"/>
              </a:spcAft>
            </a:pPr>
            <a:r>
              <a:rPr lang="en-US"/>
              <a:t>Build confidence in remote teaching and learning with free training, tools, live workshops, and professional development.</a:t>
            </a:r>
            <a:endParaRPr lang="en-US">
              <a:gradFill>
                <a:gsLst>
                  <a:gs pos="2917">
                    <a:schemeClr val="tx1"/>
                  </a:gs>
                  <a:gs pos="30000">
                    <a:schemeClr val="tx1"/>
                  </a:gs>
                </a:gsLst>
                <a:lin ang="5400000" scaled="0"/>
              </a:gradFill>
            </a:endParaRPr>
          </a:p>
        </p:txBody>
      </p:sp>
      <p:sp>
        <p:nvSpPr>
          <p:cNvPr id="9" name="TextBox 8">
            <a:extLst>
              <a:ext uri="{FF2B5EF4-FFF2-40B4-BE49-F238E27FC236}">
                <a16:creationId xmlns:a16="http://schemas.microsoft.com/office/drawing/2014/main" id="{4A756247-684A-4941-8A5C-F18DECA9D277}"/>
              </a:ext>
            </a:extLst>
          </p:cNvPr>
          <p:cNvSpPr txBox="1"/>
          <p:nvPr/>
        </p:nvSpPr>
        <p:spPr>
          <a:xfrm>
            <a:off x="8062130" y="4295251"/>
            <a:ext cx="4244454"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Special licensing pricing</a:t>
            </a:r>
          </a:p>
        </p:txBody>
      </p:sp>
      <p:sp>
        <p:nvSpPr>
          <p:cNvPr id="24" name="Rectangle 23">
            <a:extLst>
              <a:ext uri="{FF2B5EF4-FFF2-40B4-BE49-F238E27FC236}">
                <a16:creationId xmlns:a16="http://schemas.microsoft.com/office/drawing/2014/main" id="{EFA42980-2E0A-4F5C-A191-8F00F20BB698}"/>
              </a:ext>
            </a:extLst>
          </p:cNvPr>
          <p:cNvSpPr/>
          <p:nvPr/>
        </p:nvSpPr>
        <p:spPr>
          <a:xfrm>
            <a:off x="8391023" y="4879717"/>
            <a:ext cx="3586665" cy="1246495"/>
          </a:xfrm>
          <a:prstGeom prst="rect">
            <a:avLst/>
          </a:prstGeom>
        </p:spPr>
        <p:txBody>
          <a:bodyPr wrap="square" lIns="0" tIns="0" rIns="0" bIns="0">
            <a:spAutoFit/>
          </a:bodyPr>
          <a:lstStyle/>
          <a:p>
            <a:pPr algn="ctr">
              <a:lnSpc>
                <a:spcPct val="90000"/>
              </a:lnSpc>
              <a:spcAft>
                <a:spcPts val="600"/>
              </a:spcAft>
            </a:pPr>
            <a:r>
              <a:rPr lang="en-US"/>
              <a:t>Get special education pricing when you purchase more than 1,000 devices with the Shape the Future Program</a:t>
            </a:r>
            <a:r>
              <a:rPr lang="en-US" baseline="30000"/>
              <a:t>2</a:t>
            </a:r>
            <a:r>
              <a:rPr lang="en-US"/>
              <a:t> and with the Surface pricing licensing offer</a:t>
            </a:r>
            <a:r>
              <a:rPr lang="en-US" baseline="30000"/>
              <a:t>3</a:t>
            </a:r>
            <a:r>
              <a:rPr lang="en-US"/>
              <a:t>.</a:t>
            </a:r>
            <a:endParaRPr lang="en-US">
              <a:gradFill>
                <a:gsLst>
                  <a:gs pos="2917">
                    <a:schemeClr val="tx1"/>
                  </a:gs>
                  <a:gs pos="30000">
                    <a:schemeClr val="tx1"/>
                  </a:gs>
                </a:gsLst>
                <a:lin ang="5400000" scaled="0"/>
              </a:gradFill>
            </a:endParaRPr>
          </a:p>
        </p:txBody>
      </p:sp>
      <p:sp>
        <p:nvSpPr>
          <p:cNvPr id="25" name="Oval 24">
            <a:extLst>
              <a:ext uri="{FF2B5EF4-FFF2-40B4-BE49-F238E27FC236}">
                <a16:creationId xmlns:a16="http://schemas.microsoft.com/office/drawing/2014/main" id="{ADC4E845-DDBC-4F6F-AE25-D22C2C183AC6}"/>
              </a:ext>
              <a:ext uri="{C183D7F6-B498-43B3-948B-1728B52AA6E4}">
                <adec:decorative xmlns:adec="http://schemas.microsoft.com/office/drawing/2017/decorative" val="1"/>
              </a:ext>
            </a:extLst>
          </p:cNvPr>
          <p:cNvSpPr/>
          <p:nvPr/>
        </p:nvSpPr>
        <p:spPr bwMode="auto">
          <a:xfrm>
            <a:off x="1517399"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26" name="Oval 25">
            <a:extLst>
              <a:ext uri="{FF2B5EF4-FFF2-40B4-BE49-F238E27FC236}">
                <a16:creationId xmlns:a16="http://schemas.microsoft.com/office/drawing/2014/main" id="{05D5CC45-B27E-4B49-B80F-2C33526B9CB0}"/>
              </a:ext>
              <a:ext uri="{C183D7F6-B498-43B3-948B-1728B52AA6E4}">
                <adec:decorative xmlns:adec="http://schemas.microsoft.com/office/drawing/2017/decorative" val="1"/>
              </a:ext>
            </a:extLst>
          </p:cNvPr>
          <p:cNvSpPr/>
          <p:nvPr/>
        </p:nvSpPr>
        <p:spPr bwMode="auto">
          <a:xfrm>
            <a:off x="9451221"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27" name="Oval 26">
            <a:extLst>
              <a:ext uri="{FF2B5EF4-FFF2-40B4-BE49-F238E27FC236}">
                <a16:creationId xmlns:a16="http://schemas.microsoft.com/office/drawing/2014/main" id="{898BED0B-D913-4836-91E2-E1C4FCCB9EE6}"/>
              </a:ext>
              <a:ext uri="{C183D7F6-B498-43B3-948B-1728B52AA6E4}">
                <adec:decorative xmlns:adec="http://schemas.microsoft.com/office/drawing/2017/decorative" val="1"/>
              </a:ext>
            </a:extLst>
          </p:cNvPr>
          <p:cNvSpPr/>
          <p:nvPr/>
        </p:nvSpPr>
        <p:spPr bwMode="auto">
          <a:xfrm>
            <a:off x="5484311"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8" name="Group 27">
            <a:extLst>
              <a:ext uri="{FF2B5EF4-FFF2-40B4-BE49-F238E27FC236}">
                <a16:creationId xmlns:a16="http://schemas.microsoft.com/office/drawing/2014/main" id="{B22432D5-4CA0-4BD4-A84A-E348880028AA}"/>
              </a:ext>
              <a:ext uri="{C183D7F6-B498-43B3-948B-1728B52AA6E4}">
                <adec:decorative xmlns:adec="http://schemas.microsoft.com/office/drawing/2017/decorative" val="1"/>
              </a:ext>
            </a:extLst>
          </p:cNvPr>
          <p:cNvGrpSpPr/>
          <p:nvPr/>
        </p:nvGrpSpPr>
        <p:grpSpPr>
          <a:xfrm>
            <a:off x="4233990" y="4879717"/>
            <a:ext cx="3966911" cy="894693"/>
            <a:chOff x="4233989" y="4234258"/>
            <a:chExt cx="3966911" cy="1170862"/>
          </a:xfrm>
        </p:grpSpPr>
        <p:cxnSp>
          <p:nvCxnSpPr>
            <p:cNvPr id="29" name="Straight Connector 28">
              <a:extLst>
                <a:ext uri="{FF2B5EF4-FFF2-40B4-BE49-F238E27FC236}">
                  <a16:creationId xmlns:a16="http://schemas.microsoft.com/office/drawing/2014/main" id="{0961EEAB-3B44-412D-B467-0CD5DD1BE42C}"/>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170345-B89B-4947-974E-B751ACC0D1AB}"/>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31" name="UniversalApp_E8CC">
            <a:extLst>
              <a:ext uri="{FF2B5EF4-FFF2-40B4-BE49-F238E27FC236}">
                <a16:creationId xmlns:a16="http://schemas.microsoft.com/office/drawing/2014/main" id="{23685F9D-D024-4619-824F-08E308228AF1}"/>
              </a:ext>
              <a:ext uri="{C183D7F6-B498-43B3-948B-1728B52AA6E4}">
                <adec:decorative xmlns:adec="http://schemas.microsoft.com/office/drawing/2017/decorative" val="1"/>
              </a:ext>
            </a:extLst>
          </p:cNvPr>
          <p:cNvSpPr>
            <a:spLocks noChangeAspect="1" noEditPoints="1"/>
          </p:cNvSpPr>
          <p:nvPr/>
        </p:nvSpPr>
        <p:spPr bwMode="auto">
          <a:xfrm>
            <a:off x="1818824" y="2975747"/>
            <a:ext cx="863418" cy="633590"/>
          </a:xfrm>
          <a:custGeom>
            <a:avLst/>
            <a:gdLst>
              <a:gd name="T0" fmla="*/ 1250 w 3750"/>
              <a:gd name="T1" fmla="*/ 2750 h 2750"/>
              <a:gd name="T2" fmla="*/ 0 w 3750"/>
              <a:gd name="T3" fmla="*/ 2750 h 2750"/>
              <a:gd name="T4" fmla="*/ 0 w 3750"/>
              <a:gd name="T5" fmla="*/ 750 h 2750"/>
              <a:gd name="T6" fmla="*/ 1250 w 3750"/>
              <a:gd name="T7" fmla="*/ 750 h 2750"/>
              <a:gd name="T8" fmla="*/ 1250 w 3750"/>
              <a:gd name="T9" fmla="*/ 2750 h 2750"/>
              <a:gd name="T10" fmla="*/ 375 w 3750"/>
              <a:gd name="T11" fmla="*/ 2250 h 2750"/>
              <a:gd name="T12" fmla="*/ 875 w 3750"/>
              <a:gd name="T13" fmla="*/ 2250 h 2750"/>
              <a:gd name="T14" fmla="*/ 1875 w 3750"/>
              <a:gd name="T15" fmla="*/ 1750 h 2750"/>
              <a:gd name="T16" fmla="*/ 2375 w 3750"/>
              <a:gd name="T17" fmla="*/ 1750 h 2750"/>
              <a:gd name="T18" fmla="*/ 1250 w 3750"/>
              <a:gd name="T19" fmla="*/ 2250 h 2750"/>
              <a:gd name="T20" fmla="*/ 3625 w 3750"/>
              <a:gd name="T21" fmla="*/ 2250 h 2750"/>
              <a:gd name="T22" fmla="*/ 3750 w 3750"/>
              <a:gd name="T23" fmla="*/ 2125 h 2750"/>
              <a:gd name="T24" fmla="*/ 3750 w 3750"/>
              <a:gd name="T25" fmla="*/ 125 h 2750"/>
              <a:gd name="T26" fmla="*/ 3625 w 3750"/>
              <a:gd name="T27" fmla="*/ 0 h 2750"/>
              <a:gd name="T28" fmla="*/ 625 w 3750"/>
              <a:gd name="T29" fmla="*/ 0 h 2750"/>
              <a:gd name="T30" fmla="*/ 500 w 3750"/>
              <a:gd name="T31" fmla="*/ 125 h 2750"/>
              <a:gd name="T32" fmla="*/ 500 w 3750"/>
              <a:gd name="T33" fmla="*/ 75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0" h="2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32" name="Group 31">
            <a:extLst>
              <a:ext uri="{FF2B5EF4-FFF2-40B4-BE49-F238E27FC236}">
                <a16:creationId xmlns:a16="http://schemas.microsoft.com/office/drawing/2014/main" id="{C06172EA-5A91-43C0-9EA6-80D5EEC80620}"/>
              </a:ext>
              <a:ext uri="{C183D7F6-B498-43B3-948B-1728B52AA6E4}">
                <adec:decorative xmlns:adec="http://schemas.microsoft.com/office/drawing/2017/decorative" val="1"/>
              </a:ext>
            </a:extLst>
          </p:cNvPr>
          <p:cNvGrpSpPr/>
          <p:nvPr/>
        </p:nvGrpSpPr>
        <p:grpSpPr>
          <a:xfrm>
            <a:off x="5779635" y="2975747"/>
            <a:ext cx="875620" cy="671068"/>
            <a:chOff x="5836854" y="2985881"/>
            <a:chExt cx="752704" cy="576866"/>
          </a:xfrm>
        </p:grpSpPr>
        <p:grpSp>
          <p:nvGrpSpPr>
            <p:cNvPr id="33" name="Group 32">
              <a:extLst>
                <a:ext uri="{FF2B5EF4-FFF2-40B4-BE49-F238E27FC236}">
                  <a16:creationId xmlns:a16="http://schemas.microsoft.com/office/drawing/2014/main" id="{2B1718E9-8AB6-4860-8D1A-A6342048EC69}"/>
                </a:ext>
              </a:extLst>
            </p:cNvPr>
            <p:cNvGrpSpPr/>
            <p:nvPr/>
          </p:nvGrpSpPr>
          <p:grpSpPr>
            <a:xfrm>
              <a:off x="6021643" y="3046324"/>
              <a:ext cx="383126" cy="338014"/>
              <a:chOff x="8200900" y="2784024"/>
              <a:chExt cx="580420" cy="512077"/>
            </a:xfrm>
          </p:grpSpPr>
          <p:grpSp>
            <p:nvGrpSpPr>
              <p:cNvPr id="35" name="Graphic 63">
                <a:extLst>
                  <a:ext uri="{FF2B5EF4-FFF2-40B4-BE49-F238E27FC236}">
                    <a16:creationId xmlns:a16="http://schemas.microsoft.com/office/drawing/2014/main" id="{05C5318B-0AA8-41C1-AF00-E6BA2FE8F286}"/>
                  </a:ext>
                </a:extLst>
              </p:cNvPr>
              <p:cNvGrpSpPr/>
              <p:nvPr/>
            </p:nvGrpSpPr>
            <p:grpSpPr>
              <a:xfrm>
                <a:off x="8234192" y="2917874"/>
                <a:ext cx="164270" cy="177411"/>
                <a:chOff x="832392" y="1752609"/>
                <a:chExt cx="290032" cy="313234"/>
              </a:xfrm>
              <a:noFill/>
            </p:grpSpPr>
            <p:sp>
              <p:nvSpPr>
                <p:cNvPr id="47" name="Freeform: Shape 46">
                  <a:extLst>
                    <a:ext uri="{FF2B5EF4-FFF2-40B4-BE49-F238E27FC236}">
                      <a16:creationId xmlns:a16="http://schemas.microsoft.com/office/drawing/2014/main" id="{9BDD139E-0F0A-4795-BBD0-0F7B46102342}"/>
                    </a:ext>
                  </a:extLst>
                </p:cNvPr>
                <p:cNvSpPr/>
                <p:nvPr/>
              </p:nvSpPr>
              <p:spPr>
                <a:xfrm>
                  <a:off x="894265" y="1752609"/>
                  <a:ext cx="174019" cy="174020"/>
                </a:xfrm>
                <a:custGeom>
                  <a:avLst/>
                  <a:gdLst>
                    <a:gd name="connsiteX0" fmla="*/ 87976 w 174019"/>
                    <a:gd name="connsiteY0" fmla="*/ 0 h 174019"/>
                    <a:gd name="connsiteX1" fmla="*/ 0 w 174019"/>
                    <a:gd name="connsiteY1" fmla="*/ 88943 h 174019"/>
                    <a:gd name="connsiteX2" fmla="*/ 87976 w 174019"/>
                    <a:gd name="connsiteY2" fmla="*/ 177886 h 174019"/>
                    <a:gd name="connsiteX3" fmla="*/ 177500 w 174019"/>
                    <a:gd name="connsiteY3" fmla="*/ 88943 h 174019"/>
                    <a:gd name="connsiteX4" fmla="*/ 87976 w 174019"/>
                    <a:gd name="connsiteY4" fmla="*/ 0 h 174019"/>
                    <a:gd name="connsiteX5" fmla="*/ 87976 w 174019"/>
                    <a:gd name="connsiteY5"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9" h="174019">
                      <a:moveTo>
                        <a:pt x="87976" y="0"/>
                      </a:moveTo>
                      <a:cubicBezTo>
                        <a:pt x="39058" y="0"/>
                        <a:pt x="0" y="40411"/>
                        <a:pt x="0" y="88943"/>
                      </a:cubicBezTo>
                      <a:cubicBezTo>
                        <a:pt x="0" y="137475"/>
                        <a:pt x="39058" y="177886"/>
                        <a:pt x="87976" y="177886"/>
                      </a:cubicBezTo>
                      <a:cubicBezTo>
                        <a:pt x="138442" y="177886"/>
                        <a:pt x="177500" y="137475"/>
                        <a:pt x="177500" y="88943"/>
                      </a:cubicBezTo>
                      <a:cubicBezTo>
                        <a:pt x="177500" y="40411"/>
                        <a:pt x="138442" y="0"/>
                        <a:pt x="87976" y="0"/>
                      </a:cubicBezTo>
                      <a:lnTo>
                        <a:pt x="87976"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0E66BD2B-2FC9-4116-8EA5-656C7BBF75A0}"/>
                    </a:ext>
                  </a:extLst>
                </p:cNvPr>
                <p:cNvSpPr/>
                <p:nvPr/>
              </p:nvSpPr>
              <p:spPr>
                <a:xfrm>
                  <a:off x="832392" y="1930495"/>
                  <a:ext cx="290032" cy="135348"/>
                </a:xfrm>
                <a:custGeom>
                  <a:avLst/>
                  <a:gdLst>
                    <a:gd name="connsiteX0" fmla="*/ 301247 w 290031"/>
                    <a:gd name="connsiteY0" fmla="*/ 148883 h 135348"/>
                    <a:gd name="connsiteX1" fmla="*/ 149850 w 290031"/>
                    <a:gd name="connsiteY1" fmla="*/ 0 h 135348"/>
                    <a:gd name="connsiteX2" fmla="*/ 0 w 290031"/>
                    <a:gd name="connsiteY2" fmla="*/ 148883 h 135348"/>
                  </a:gdLst>
                  <a:ahLst/>
                  <a:cxnLst>
                    <a:cxn ang="0">
                      <a:pos x="connsiteX0" y="connsiteY0"/>
                    </a:cxn>
                    <a:cxn ang="0">
                      <a:pos x="connsiteX1" y="connsiteY1"/>
                    </a:cxn>
                    <a:cxn ang="0">
                      <a:pos x="connsiteX2" y="connsiteY2"/>
                    </a:cxn>
                  </a:cxnLst>
                  <a:rect l="l" t="t" r="r" b="b"/>
                  <a:pathLst>
                    <a:path w="290031" h="135348">
                      <a:moveTo>
                        <a:pt x="301247" y="148883"/>
                      </a:moveTo>
                      <a:cubicBezTo>
                        <a:pt x="301247" y="66321"/>
                        <a:pt x="234539" y="0"/>
                        <a:pt x="149850" y="0"/>
                      </a:cubicBezTo>
                      <a:cubicBezTo>
                        <a:pt x="66901" y="0"/>
                        <a:pt x="0" y="66321"/>
                        <a:pt x="0" y="14888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aphic 63">
                <a:extLst>
                  <a:ext uri="{FF2B5EF4-FFF2-40B4-BE49-F238E27FC236}">
                    <a16:creationId xmlns:a16="http://schemas.microsoft.com/office/drawing/2014/main" id="{17926A78-34BB-49A1-93FA-AA6A8788C40D}"/>
                  </a:ext>
                </a:extLst>
              </p:cNvPr>
              <p:cNvGrpSpPr/>
              <p:nvPr/>
            </p:nvGrpSpPr>
            <p:grpSpPr>
              <a:xfrm>
                <a:off x="8234192" y="3143337"/>
                <a:ext cx="120465" cy="131416"/>
                <a:chOff x="832392" y="2150682"/>
                <a:chExt cx="212690" cy="232026"/>
              </a:xfrm>
              <a:noFill/>
            </p:grpSpPr>
            <p:sp>
              <p:nvSpPr>
                <p:cNvPr id="45" name="Freeform: Shape 44">
                  <a:extLst>
                    <a:ext uri="{FF2B5EF4-FFF2-40B4-BE49-F238E27FC236}">
                      <a16:creationId xmlns:a16="http://schemas.microsoft.com/office/drawing/2014/main" id="{41D8D730-5969-4E7A-A751-AFA0975806BE}"/>
                    </a:ext>
                  </a:extLst>
                </p:cNvPr>
                <p:cNvSpPr/>
                <p:nvPr/>
              </p:nvSpPr>
              <p:spPr>
                <a:xfrm>
                  <a:off x="879183"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798"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Shape 45">
                  <a:extLst>
                    <a:ext uri="{FF2B5EF4-FFF2-40B4-BE49-F238E27FC236}">
                      <a16:creationId xmlns:a16="http://schemas.microsoft.com/office/drawing/2014/main" id="{E9275694-B537-47B9-A66C-798191623C72}"/>
                    </a:ext>
                  </a:extLst>
                </p:cNvPr>
                <p:cNvSpPr/>
                <p:nvPr/>
              </p:nvSpPr>
              <p:spPr>
                <a:xfrm>
                  <a:off x="832392"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aphic 63">
                <a:extLst>
                  <a:ext uri="{FF2B5EF4-FFF2-40B4-BE49-F238E27FC236}">
                    <a16:creationId xmlns:a16="http://schemas.microsoft.com/office/drawing/2014/main" id="{0C5653C3-93D4-4209-8BF8-C1B5C760DE06}"/>
                  </a:ext>
                </a:extLst>
              </p:cNvPr>
              <p:cNvGrpSpPr/>
              <p:nvPr/>
            </p:nvGrpSpPr>
            <p:grpSpPr>
              <a:xfrm>
                <a:off x="8428797" y="3143337"/>
                <a:ext cx="120465" cy="131416"/>
                <a:chOff x="1175983" y="2150682"/>
                <a:chExt cx="212690" cy="232026"/>
              </a:xfrm>
              <a:noFill/>
            </p:grpSpPr>
            <p:sp>
              <p:nvSpPr>
                <p:cNvPr id="43" name="Freeform: Shape 42">
                  <a:extLst>
                    <a:ext uri="{FF2B5EF4-FFF2-40B4-BE49-F238E27FC236}">
                      <a16:creationId xmlns:a16="http://schemas.microsoft.com/office/drawing/2014/main" id="{1A2272D5-FA24-4A11-BCE4-C9625A8E437D}"/>
                    </a:ext>
                  </a:extLst>
                </p:cNvPr>
                <p:cNvSpPr/>
                <p:nvPr/>
              </p:nvSpPr>
              <p:spPr>
                <a:xfrm>
                  <a:off x="1222775"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ABA44D25-3F2E-444D-A2F8-389D213FCC44}"/>
                    </a:ext>
                  </a:extLst>
                </p:cNvPr>
                <p:cNvSpPr/>
                <p:nvPr/>
              </p:nvSpPr>
              <p:spPr>
                <a:xfrm>
                  <a:off x="1175983"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aphic 63">
                <a:extLst>
                  <a:ext uri="{FF2B5EF4-FFF2-40B4-BE49-F238E27FC236}">
                    <a16:creationId xmlns:a16="http://schemas.microsoft.com/office/drawing/2014/main" id="{16468D77-D272-42BC-BFFA-366BF41ED191}"/>
                  </a:ext>
                </a:extLst>
              </p:cNvPr>
              <p:cNvGrpSpPr/>
              <p:nvPr/>
            </p:nvGrpSpPr>
            <p:grpSpPr>
              <a:xfrm>
                <a:off x="8623402" y="3143337"/>
                <a:ext cx="120465" cy="131416"/>
                <a:chOff x="1519574" y="2150682"/>
                <a:chExt cx="212690" cy="232026"/>
              </a:xfrm>
              <a:noFill/>
            </p:grpSpPr>
            <p:sp>
              <p:nvSpPr>
                <p:cNvPr id="41" name="Freeform: Shape 40">
                  <a:extLst>
                    <a:ext uri="{FF2B5EF4-FFF2-40B4-BE49-F238E27FC236}">
                      <a16:creationId xmlns:a16="http://schemas.microsoft.com/office/drawing/2014/main" id="{8EBC7927-2F6D-4D6B-BCF5-F88365C8C645}"/>
                    </a:ext>
                  </a:extLst>
                </p:cNvPr>
                <p:cNvSpPr/>
                <p:nvPr/>
              </p:nvSpPr>
              <p:spPr>
                <a:xfrm>
                  <a:off x="1566366"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55892716-A20C-4D46-B711-6A7952791612}"/>
                    </a:ext>
                  </a:extLst>
                </p:cNvPr>
                <p:cNvSpPr/>
                <p:nvPr/>
              </p:nvSpPr>
              <p:spPr>
                <a:xfrm>
                  <a:off x="1519574"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Shape 38">
                <a:extLst>
                  <a:ext uri="{FF2B5EF4-FFF2-40B4-BE49-F238E27FC236}">
                    <a16:creationId xmlns:a16="http://schemas.microsoft.com/office/drawing/2014/main" id="{0673EC63-8F32-4C98-8BB9-01A66BC57948}"/>
                  </a:ext>
                </a:extLst>
              </p:cNvPr>
              <p:cNvSpPr/>
              <p:nvPr/>
            </p:nvSpPr>
            <p:spPr>
              <a:xfrm>
                <a:off x="8308551" y="2784024"/>
                <a:ext cx="470907" cy="295686"/>
              </a:xfrm>
              <a:custGeom>
                <a:avLst/>
                <a:gdLst>
                  <a:gd name="connsiteX0" fmla="*/ 0 w 831424"/>
                  <a:gd name="connsiteY0" fmla="*/ 203022 h 522057"/>
                  <a:gd name="connsiteX1" fmla="*/ 0 w 831424"/>
                  <a:gd name="connsiteY1" fmla="*/ 0 h 522057"/>
                  <a:gd name="connsiteX2" fmla="*/ 837419 w 831424"/>
                  <a:gd name="connsiteY2" fmla="*/ 0 h 522057"/>
                  <a:gd name="connsiteX3" fmla="*/ 837419 w 831424"/>
                  <a:gd name="connsiteY3" fmla="*/ 522251 h 522057"/>
                  <a:gd name="connsiteX4" fmla="*/ 187941 w 831424"/>
                  <a:gd name="connsiteY4" fmla="*/ 522251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24" h="522057">
                    <a:moveTo>
                      <a:pt x="0" y="203022"/>
                    </a:moveTo>
                    <a:lnTo>
                      <a:pt x="0" y="0"/>
                    </a:lnTo>
                    <a:lnTo>
                      <a:pt x="837419" y="0"/>
                    </a:lnTo>
                    <a:lnTo>
                      <a:pt x="837419" y="522251"/>
                    </a:lnTo>
                    <a:lnTo>
                      <a:pt x="187941" y="522251"/>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Shape 39">
                <a:extLst>
                  <a:ext uri="{FF2B5EF4-FFF2-40B4-BE49-F238E27FC236}">
                    <a16:creationId xmlns:a16="http://schemas.microsoft.com/office/drawing/2014/main" id="{7D9DB47E-AEA1-4B99-B531-13EDE0F1AA3A}"/>
                  </a:ext>
                </a:extLst>
              </p:cNvPr>
              <p:cNvSpPr/>
              <p:nvPr/>
            </p:nvSpPr>
            <p:spPr>
              <a:xfrm>
                <a:off x="8200900" y="3285150"/>
                <a:ext cx="580420" cy="10951"/>
              </a:xfrm>
              <a:custGeom>
                <a:avLst/>
                <a:gdLst>
                  <a:gd name="connsiteX0" fmla="*/ 0 w 1024779"/>
                  <a:gd name="connsiteY0" fmla="*/ 0 h 0"/>
                  <a:gd name="connsiteX1" fmla="*/ 1027486 w 1024779"/>
                  <a:gd name="connsiteY1" fmla="*/ 0 h 0"/>
                </a:gdLst>
                <a:ahLst/>
                <a:cxnLst>
                  <a:cxn ang="0">
                    <a:pos x="connsiteX0" y="connsiteY0"/>
                  </a:cxn>
                  <a:cxn ang="0">
                    <a:pos x="connsiteX1" y="connsiteY1"/>
                  </a:cxn>
                </a:cxnLst>
                <a:rect l="l" t="t" r="r" b="b"/>
                <a:pathLst>
                  <a:path w="1024779">
                    <a:moveTo>
                      <a:pt x="0" y="0"/>
                    </a:moveTo>
                    <a:lnTo>
                      <a:pt x="1027486"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monitor" title="Icon of a monitor">
              <a:extLst>
                <a:ext uri="{FF2B5EF4-FFF2-40B4-BE49-F238E27FC236}">
                  <a16:creationId xmlns:a16="http://schemas.microsoft.com/office/drawing/2014/main" id="{7F611D36-E8D8-4574-8A75-EFC2900747A3}"/>
                </a:ext>
              </a:extLst>
            </p:cNvPr>
            <p:cNvSpPr>
              <a:spLocks noChangeAspect="1" noEditPoints="1"/>
            </p:cNvSpPr>
            <p:nvPr/>
          </p:nvSpPr>
          <p:spPr bwMode="auto">
            <a:xfrm>
              <a:off x="5836854" y="2985881"/>
              <a:ext cx="752704" cy="576866"/>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49" name="server_2">
            <a:extLst>
              <a:ext uri="{FF2B5EF4-FFF2-40B4-BE49-F238E27FC236}">
                <a16:creationId xmlns:a16="http://schemas.microsoft.com/office/drawing/2014/main" id="{C8777E60-8925-424F-8FE5-03029E78ABF3}"/>
              </a:ext>
              <a:ext uri="{C183D7F6-B498-43B3-948B-1728B52AA6E4}">
                <adec:decorative xmlns:adec="http://schemas.microsoft.com/office/drawing/2017/decorative" val="1"/>
              </a:ext>
            </a:extLst>
          </p:cNvPr>
          <p:cNvSpPr>
            <a:spLocks noChangeAspect="1" noEditPoints="1"/>
          </p:cNvSpPr>
          <p:nvPr/>
        </p:nvSpPr>
        <p:spPr bwMode="auto">
          <a:xfrm>
            <a:off x="9885232" y="2921282"/>
            <a:ext cx="598246" cy="742520"/>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 name="TextBox 4">
            <a:extLst>
              <a:ext uri="{FF2B5EF4-FFF2-40B4-BE49-F238E27FC236}">
                <a16:creationId xmlns:a16="http://schemas.microsoft.com/office/drawing/2014/main" id="{1BCFEECC-F13E-4B44-94A8-27A1815A3A28}"/>
              </a:ext>
            </a:extLst>
          </p:cNvPr>
          <p:cNvSpPr txBox="1"/>
          <p:nvPr/>
        </p:nvSpPr>
        <p:spPr>
          <a:xfrm>
            <a:off x="405793" y="6262008"/>
            <a:ext cx="7039428" cy="895630"/>
          </a:xfrm>
          <a:prstGeom prst="rect">
            <a:avLst/>
          </a:prstGeom>
          <a:noFill/>
        </p:spPr>
        <p:txBody>
          <a:bodyPr wrap="none" lIns="182880" tIns="146304" rIns="182880" bIns="146304" rtlCol="0">
            <a:spAutoFit/>
          </a:bodyPr>
          <a:lstStyle/>
          <a:p>
            <a:r>
              <a:rPr lang="en-US" sz="1000" baseline="30000"/>
              <a:t>1</a:t>
            </a:r>
            <a:r>
              <a:rPr lang="en-US" sz="1000"/>
              <a:t>Free teacher training offered with purchase of 15-300 eligible Windows 10 Education devices for your school. </a:t>
            </a:r>
            <a:r>
              <a:rPr lang="en-US" sz="1000" b="1">
                <a:solidFill>
                  <a:srgbClr val="FFFFFF"/>
                </a:solidFill>
                <a:effectLst/>
                <a:hlinkClick r:id="rId3"/>
              </a:rPr>
              <a:t>See details.</a:t>
            </a:r>
            <a:r>
              <a:rPr lang="en-US" sz="1000"/>
              <a:t> </a:t>
            </a:r>
          </a:p>
          <a:p>
            <a:r>
              <a:rPr lang="en-US" sz="1000" baseline="30000"/>
              <a:t>2</a:t>
            </a:r>
            <a:r>
              <a:rPr lang="en-US" sz="1000"/>
              <a:t>Special Windows licensing pricing when you purchase more than 1,000 devices. </a:t>
            </a:r>
            <a:r>
              <a:rPr lang="en-US" sz="1000" b="1">
                <a:solidFill>
                  <a:srgbClr val="FFFFFF"/>
                </a:solidFill>
                <a:effectLst/>
                <a:hlinkClick r:id="rId4"/>
              </a:rPr>
              <a:t>Check eligibility.</a:t>
            </a:r>
            <a:r>
              <a:rPr lang="en-US" sz="1000"/>
              <a:t> </a:t>
            </a:r>
          </a:p>
          <a:p>
            <a:r>
              <a:rPr lang="en-US" sz="1000" baseline="30000"/>
              <a:t>3</a:t>
            </a:r>
            <a:r>
              <a:rPr lang="en-US" sz="1000"/>
              <a:t>Surface pricing licensing offer available when you purchase more than 1,000 devices. </a:t>
            </a:r>
            <a:r>
              <a:rPr lang="en-US" sz="1000" b="1">
                <a:solidFill>
                  <a:srgbClr val="FFFFFF"/>
                </a:solidFill>
                <a:effectLst/>
                <a:hlinkClick r:id="rId4"/>
              </a:rPr>
              <a:t>Check eligibility.</a:t>
            </a:r>
            <a:r>
              <a:rPr lang="en-US" sz="1000"/>
              <a:t> </a:t>
            </a:r>
          </a:p>
          <a:p>
            <a:pPr>
              <a:lnSpc>
                <a:spcPct val="90000"/>
              </a:lnSpc>
              <a:spcAft>
                <a:spcPts val="600"/>
              </a:spcAft>
            </a:pPr>
            <a:endParaRPr lang="en-US" sz="100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0367497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1F5C-1647-4263-981A-F748CAB0773B}"/>
              </a:ext>
            </a:extLst>
          </p:cNvPr>
          <p:cNvSpPr>
            <a:spLocks noGrp="1"/>
          </p:cNvSpPr>
          <p:nvPr>
            <p:ph type="title" idx="4294967295"/>
          </p:nvPr>
        </p:nvSpPr>
        <p:spPr>
          <a:xfrm>
            <a:off x="457200" y="570556"/>
            <a:ext cx="11520488" cy="917575"/>
          </a:xfrm>
        </p:spPr>
        <p:txBody>
          <a:bodyPr/>
          <a:lstStyle/>
          <a:p>
            <a:r>
              <a:rPr lang="en-US">
                <a:solidFill>
                  <a:schemeClr val="tx1"/>
                </a:solidFill>
              </a:rPr>
              <a:t>Next steps</a:t>
            </a:r>
          </a:p>
        </p:txBody>
      </p:sp>
      <p:sp>
        <p:nvSpPr>
          <p:cNvPr id="4" name="TextBox 3">
            <a:extLst>
              <a:ext uri="{FF2B5EF4-FFF2-40B4-BE49-F238E27FC236}">
                <a16:creationId xmlns:a16="http://schemas.microsoft.com/office/drawing/2014/main" id="{6043BCA0-959B-401A-8D8F-71E6E03417C6}"/>
              </a:ext>
            </a:extLst>
          </p:cNvPr>
          <p:cNvSpPr txBox="1"/>
          <p:nvPr/>
        </p:nvSpPr>
        <p:spPr>
          <a:xfrm>
            <a:off x="357965" y="1293746"/>
            <a:ext cx="6444217" cy="1197251"/>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Find the right devices for your school</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3"/>
              </a:rPr>
              <a:t>Explore Windows and Surface devices</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4"/>
              </a:rPr>
              <a:t>Contact Microsoft specialists for assistance</a:t>
            </a:r>
            <a:endParaRPr lang="en-US">
              <a:gradFill>
                <a:gsLst>
                  <a:gs pos="2917">
                    <a:schemeClr val="tx1"/>
                  </a:gs>
                  <a:gs pos="30000">
                    <a:schemeClr val="tx1"/>
                  </a:gs>
                </a:gsLst>
                <a:lin ang="5400000" scaled="0"/>
              </a:gradFill>
            </a:endParaRPr>
          </a:p>
        </p:txBody>
      </p:sp>
      <p:sp>
        <p:nvSpPr>
          <p:cNvPr id="19" name="TextBox 18">
            <a:extLst>
              <a:ext uri="{FF2B5EF4-FFF2-40B4-BE49-F238E27FC236}">
                <a16:creationId xmlns:a16="http://schemas.microsoft.com/office/drawing/2014/main" id="{7A9E35FB-39E2-4872-A4CA-B03501A7A108}"/>
              </a:ext>
            </a:extLst>
          </p:cNvPr>
          <p:cNvSpPr txBox="1"/>
          <p:nvPr/>
        </p:nvSpPr>
        <p:spPr>
          <a:xfrm>
            <a:off x="357965" y="2715632"/>
            <a:ext cx="6444217" cy="1197251"/>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Roll out Microsoft Office 365 with Teams</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5"/>
              </a:rPr>
              <a:t>Get started with Office 365 and Teams at no cost</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6"/>
              </a:rPr>
              <a:t>Explore resources and best practices for Microsoft Teams</a:t>
            </a:r>
            <a:endParaRPr lang="en-US">
              <a:gradFill>
                <a:gsLst>
                  <a:gs pos="2917">
                    <a:schemeClr val="tx1"/>
                  </a:gs>
                  <a:gs pos="30000">
                    <a:schemeClr val="tx1"/>
                  </a:gs>
                </a:gsLst>
                <a:lin ang="5400000" scaled="0"/>
              </a:gradFill>
            </a:endParaRPr>
          </a:p>
        </p:txBody>
      </p:sp>
      <p:sp>
        <p:nvSpPr>
          <p:cNvPr id="16" name="TextBox 15">
            <a:extLst>
              <a:ext uri="{FF2B5EF4-FFF2-40B4-BE49-F238E27FC236}">
                <a16:creationId xmlns:a16="http://schemas.microsoft.com/office/drawing/2014/main" id="{3AB25D42-A0D0-406A-8F53-3DC70CC0D41F}"/>
              </a:ext>
            </a:extLst>
          </p:cNvPr>
          <p:cNvSpPr txBox="1"/>
          <p:nvPr/>
        </p:nvSpPr>
        <p:spPr>
          <a:xfrm>
            <a:off x="357965" y="4177285"/>
            <a:ext cx="6444217" cy="1523494"/>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Explore training and resources</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7"/>
              </a:rPr>
              <a:t>Browse free training on the Microsoft Educator Center</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8"/>
              </a:rPr>
              <a:t>Request private training for your school or institution</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a:gradFill>
                <a:gsLst>
                  <a:gs pos="2917">
                    <a:schemeClr val="tx1"/>
                  </a:gs>
                  <a:gs pos="30000">
                    <a:schemeClr val="tx1"/>
                  </a:gs>
                </a:gsLst>
                <a:lin ang="5400000" scaled="0"/>
              </a:gradFill>
            </a:endParaRPr>
          </a:p>
        </p:txBody>
      </p:sp>
      <p:pic>
        <p:nvPicPr>
          <p:cNvPr id="10" name="Picture 9" descr="A smiling young student working on a laptop at a table inside">
            <a:extLst>
              <a:ext uri="{FF2B5EF4-FFF2-40B4-BE49-F238E27FC236}">
                <a16:creationId xmlns:a16="http://schemas.microsoft.com/office/drawing/2014/main" id="{D88CDBE4-7B0B-4A17-95AE-3D0CFAA07C6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35330" y="-1"/>
            <a:ext cx="5299557" cy="6994525"/>
          </a:xfrm>
          <a:prstGeom prst="rect">
            <a:avLst/>
          </a:prstGeom>
        </p:spPr>
      </p:pic>
    </p:spTree>
    <p:extLst>
      <p:ext uri="{BB962C8B-B14F-4D97-AF65-F5344CB8AC3E}">
        <p14:creationId xmlns:p14="http://schemas.microsoft.com/office/powerpoint/2010/main" val="19439087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951BEA1-3620-4585-B0FA-53C0A629CD41}"/>
              </a:ext>
            </a:extLst>
          </p:cNvPr>
          <p:cNvSpPr txBox="1">
            <a:spLocks noGrp="1" noChangeArrowheads="1"/>
          </p:cNvSpPr>
          <p:nvPr>
            <p:ph type="title" idx="4294967295"/>
          </p:nvPr>
        </p:nvSpPr>
        <p:spPr bwMode="blackWhite">
          <a:xfrm>
            <a:off x="456407" y="-823468"/>
            <a:ext cx="10391812" cy="492443"/>
          </a:xfrm>
          <a:prstGeom prst="rect">
            <a:avLst/>
          </a:prstGeom>
          <a:noFill/>
          <a:ln w="12700">
            <a:noFill/>
            <a:prstDash/>
            <a:miter lim="800000"/>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Segoe UI Semilight"/>
                <a:ea typeface="+mn-ea"/>
                <a:cs typeface="Arial" charset="0"/>
              </a:rPr>
              <a:t>Closing Slide</a:t>
            </a:r>
          </a:p>
        </p:txBody>
      </p:sp>
      <p:sp>
        <p:nvSpPr>
          <p:cNvPr id="3" name="Text Box 3">
            <a:extLst>
              <a:ext uri="{FF2B5EF4-FFF2-40B4-BE49-F238E27FC236}">
                <a16:creationId xmlns:a16="http://schemas.microsoft.com/office/drawing/2014/main" id="{78F553D5-290A-4E4B-AF2E-D3B0D9886DAB}"/>
              </a:ext>
            </a:extLst>
          </p:cNvPr>
          <p:cNvSpPr txBox="1">
            <a:spLocks noChangeArrowheads="1"/>
          </p:cNvSpPr>
          <p:nvPr/>
        </p:nvSpPr>
        <p:spPr bwMode="blackWhite">
          <a:xfrm>
            <a:off x="456407" y="6274018"/>
            <a:ext cx="10391812"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Semilight"/>
                <a:ea typeface="+mn-ea"/>
                <a:cs typeface="Arial" charset="0"/>
              </a:rPr>
              <a:t>© 2020 Microsoft Corporation. All rights reserved. Microsoft, Windows, and other product names are or may be registered trademarks and/or trademarks in the U.S. and/or other countries.</a:t>
            </a:r>
          </a:p>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Semilight"/>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2" name="Picture 1" descr="Microsoft logo">
            <a:extLst>
              <a:ext uri="{FF2B5EF4-FFF2-40B4-BE49-F238E27FC236}">
                <a16:creationId xmlns:a16="http://schemas.microsoft.com/office/drawing/2014/main" id="{5255626E-392B-4195-9230-16ABA5689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56408" y="3040064"/>
            <a:ext cx="3646979" cy="781235"/>
          </a:xfrm>
          <a:prstGeom prst="rect">
            <a:avLst/>
          </a:prstGeom>
        </p:spPr>
      </p:pic>
    </p:spTree>
    <p:extLst>
      <p:ext uri="{BB962C8B-B14F-4D97-AF65-F5344CB8AC3E}">
        <p14:creationId xmlns:p14="http://schemas.microsoft.com/office/powerpoint/2010/main" val="15398929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1166074"/>
          </a:xfrm>
        </p:spPr>
        <p:txBody>
          <a:bodyPr/>
          <a:lstStyle/>
          <a:p>
            <a:r>
              <a:rPr lang="en-US">
                <a:solidFill>
                  <a:schemeClr val="tx2"/>
                </a:solidFill>
                <a:latin typeface="Segoe UI Semibold" panose="020B0702040204020203" pitchFamily="34" charset="0"/>
                <a:cs typeface="Segoe UI Semibold" panose="020B0702040204020203" pitchFamily="34" charset="0"/>
              </a:rPr>
              <a:t>Keep student data private </a:t>
            </a:r>
            <a:r>
              <a:rPr lang="en-US"/>
              <a:t>and ensure data is never sold to advertisers</a:t>
            </a:r>
          </a:p>
        </p:txBody>
      </p:sp>
      <p:grpSp>
        <p:nvGrpSpPr>
          <p:cNvPr id="35" name="Group 34">
            <a:extLst>
              <a:ext uri="{FF2B5EF4-FFF2-40B4-BE49-F238E27FC236}">
                <a16:creationId xmlns:a16="http://schemas.microsoft.com/office/drawing/2014/main" id="{9FD47D4D-AD61-4339-B17D-1AC145FA6F5F}"/>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6" name="Group 35">
              <a:extLst>
                <a:ext uri="{FF2B5EF4-FFF2-40B4-BE49-F238E27FC236}">
                  <a16:creationId xmlns:a16="http://schemas.microsoft.com/office/drawing/2014/main" id="{2BAC5C91-191D-42B9-A170-E45D76CAA07F}"/>
                </a:ext>
              </a:extLst>
            </p:cNvPr>
            <p:cNvGrpSpPr/>
            <p:nvPr/>
          </p:nvGrpSpPr>
          <p:grpSpPr>
            <a:xfrm>
              <a:off x="9858188" y="3517807"/>
              <a:ext cx="652332" cy="893762"/>
              <a:chOff x="12901109" y="3390467"/>
              <a:chExt cx="2338892" cy="3204519"/>
            </a:xfrm>
          </p:grpSpPr>
          <p:sp>
            <p:nvSpPr>
              <p:cNvPr id="38" name="Freeform: Shape 37">
                <a:extLst>
                  <a:ext uri="{FF2B5EF4-FFF2-40B4-BE49-F238E27FC236}">
                    <a16:creationId xmlns:a16="http://schemas.microsoft.com/office/drawing/2014/main" id="{9DE66698-991F-41DC-944D-21C7903E3A2C}"/>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D1211BF3-B810-4B60-95BC-0412BA9E498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6">
                <a:extLst>
                  <a:ext uri="{FF2B5EF4-FFF2-40B4-BE49-F238E27FC236}">
                    <a16:creationId xmlns:a16="http://schemas.microsoft.com/office/drawing/2014/main" id="{A85CBFCB-A7C9-40A8-A6A0-D0B8D57D720D}"/>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extLst>
                <a:ext uri="{FF2B5EF4-FFF2-40B4-BE49-F238E27FC236}">
                  <a16:creationId xmlns:a16="http://schemas.microsoft.com/office/drawing/2014/main" id="{95297271-E24D-4737-B58C-5DBC32857A42}"/>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
        <p:nvSpPr>
          <p:cNvPr id="4" name="TextBox 3">
            <a:extLst>
              <a:ext uri="{FF2B5EF4-FFF2-40B4-BE49-F238E27FC236}">
                <a16:creationId xmlns:a16="http://schemas.microsoft.com/office/drawing/2014/main" id="{9BD53ABD-09E9-41C7-BF52-950495235252}"/>
              </a:ext>
            </a:extLst>
          </p:cNvPr>
          <p:cNvSpPr txBox="1"/>
          <p:nvPr/>
        </p:nvSpPr>
        <p:spPr>
          <a:xfrm>
            <a:off x="225749" y="1988543"/>
            <a:ext cx="5983665" cy="2846933"/>
          </a:xfrm>
          <a:prstGeom prst="rect">
            <a:avLst/>
          </a:prstGeom>
          <a:noFill/>
        </p:spPr>
        <p:txBody>
          <a:bodyPr wrap="square" lIns="182880" tIns="146304" rIns="182880" bIns="146304" rtlCol="0">
            <a:spAutoFit/>
          </a:bodyPr>
          <a:lstStyle/>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Microsoft believes privacy is a fundamental right and will </a:t>
            </a:r>
            <a:r>
              <a:rPr lang="en-US">
                <a:solidFill>
                  <a:srgbClr val="0078D7"/>
                </a:solidFill>
                <a:latin typeface="Segoe UI Semibold" panose="020B0702040204020203" pitchFamily="34" charset="0"/>
                <a:cs typeface="Segoe UI Semibold" panose="020B0702040204020203" pitchFamily="34" charset="0"/>
              </a:rPr>
              <a:t>never share or use student data for marketing, advertising, or other commercial purposes</a:t>
            </a:r>
          </a:p>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Windows 10 provides clear privacy settings and controls so schools can </a:t>
            </a:r>
            <a:r>
              <a:rPr lang="en-US">
                <a:solidFill>
                  <a:srgbClr val="0078D7"/>
                </a:solidFill>
                <a:latin typeface="Segoe UI Semibold" panose="020B0702040204020203" pitchFamily="34" charset="0"/>
                <a:cs typeface="Segoe UI Semibold" panose="020B0702040204020203" pitchFamily="34" charset="0"/>
              </a:rPr>
              <a:t>easily set up the security and protection they need</a:t>
            </a:r>
          </a:p>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Microsoft Edge, the default Windows browser, supports an </a:t>
            </a:r>
            <a:r>
              <a:rPr lang="en-US">
                <a:solidFill>
                  <a:srgbClr val="0078D7"/>
                </a:solidFill>
                <a:latin typeface="Segoe UI Semibold" panose="020B0702040204020203" pitchFamily="34" charset="0"/>
                <a:cs typeface="Segoe UI Semibold" panose="020B0702040204020203" pitchFamily="34" charset="0"/>
              </a:rPr>
              <a:t>ad-free Bing search experience for K-12 students</a:t>
            </a:r>
          </a:p>
        </p:txBody>
      </p:sp>
      <p:grpSp>
        <p:nvGrpSpPr>
          <p:cNvPr id="5" name="Group 4" descr="Newspapers with headlines about Google and Android monitoring students">
            <a:extLst>
              <a:ext uri="{FF2B5EF4-FFF2-40B4-BE49-F238E27FC236}">
                <a16:creationId xmlns:a16="http://schemas.microsoft.com/office/drawing/2014/main" id="{65AF2FF9-521D-400E-BDC8-517FEEA49B64}"/>
              </a:ext>
            </a:extLst>
          </p:cNvPr>
          <p:cNvGrpSpPr/>
          <p:nvPr/>
        </p:nvGrpSpPr>
        <p:grpSpPr>
          <a:xfrm>
            <a:off x="6651239" y="2037725"/>
            <a:ext cx="5251467" cy="3407131"/>
            <a:chOff x="6495096" y="2731584"/>
            <a:chExt cx="5564214" cy="3699754"/>
          </a:xfrm>
        </p:grpSpPr>
        <p:grpSp>
          <p:nvGrpSpPr>
            <p:cNvPr id="19" name="Group 18">
              <a:extLst>
                <a:ext uri="{FF2B5EF4-FFF2-40B4-BE49-F238E27FC236}">
                  <a16:creationId xmlns:a16="http://schemas.microsoft.com/office/drawing/2014/main" id="{BAD4D20F-89D9-4417-9664-11C372EE5E5D}"/>
                </a:ext>
              </a:extLst>
            </p:cNvPr>
            <p:cNvGrpSpPr/>
            <p:nvPr/>
          </p:nvGrpSpPr>
          <p:grpSpPr>
            <a:xfrm rot="20676660">
              <a:off x="6495096" y="4472313"/>
              <a:ext cx="2917299" cy="1959025"/>
              <a:chOff x="2779261" y="4583606"/>
              <a:chExt cx="2790266" cy="2061094"/>
            </a:xfrm>
          </p:grpSpPr>
          <p:sp>
            <p:nvSpPr>
              <p:cNvPr id="67" name="Rectangle 66">
                <a:extLst>
                  <a:ext uri="{FF2B5EF4-FFF2-40B4-BE49-F238E27FC236}">
                    <a16:creationId xmlns:a16="http://schemas.microsoft.com/office/drawing/2014/main" id="{E408C37F-D305-497D-8036-2788238E10B4}"/>
                  </a:ext>
                </a:extLst>
              </p:cNvPr>
              <p:cNvSpPr/>
              <p:nvPr/>
            </p:nvSpPr>
            <p:spPr>
              <a:xfrm rot="424330">
                <a:off x="2779261" y="4583606"/>
                <a:ext cx="2790266" cy="206109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68" name="Straight Connector 67">
                <a:extLst>
                  <a:ext uri="{FF2B5EF4-FFF2-40B4-BE49-F238E27FC236}">
                    <a16:creationId xmlns:a16="http://schemas.microsoft.com/office/drawing/2014/main" id="{3C420030-686C-48E6-98AA-49DDA49EBE48}"/>
                  </a:ext>
                </a:extLst>
              </p:cNvPr>
              <p:cNvCxnSpPr/>
              <p:nvPr/>
            </p:nvCxnSpPr>
            <p:spPr>
              <a:xfrm rot="424330">
                <a:off x="3040611" y="4926497"/>
                <a:ext cx="2415454"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0044EB9-C681-4FCB-8086-695E7B650E12}"/>
                  </a:ext>
                </a:extLst>
              </p:cNvPr>
              <p:cNvGrpSpPr/>
              <p:nvPr/>
            </p:nvGrpSpPr>
            <p:grpSpPr>
              <a:xfrm rot="424330">
                <a:off x="2997091" y="4694614"/>
                <a:ext cx="2436285" cy="1174167"/>
                <a:chOff x="2945105" y="6003284"/>
                <a:chExt cx="2436285" cy="1174167"/>
              </a:xfrm>
            </p:grpSpPr>
            <p:sp>
              <p:nvSpPr>
                <p:cNvPr id="80" name="Rectangle 79">
                  <a:extLst>
                    <a:ext uri="{FF2B5EF4-FFF2-40B4-BE49-F238E27FC236}">
                      <a16:creationId xmlns:a16="http://schemas.microsoft.com/office/drawing/2014/main" id="{C698097C-C0E4-4BE3-8A69-85A7E80390B0}"/>
                    </a:ext>
                  </a:extLst>
                </p:cNvPr>
                <p:cNvSpPr/>
                <p:nvPr/>
              </p:nvSpPr>
              <p:spPr>
                <a:xfrm flipH="1">
                  <a:off x="2945105" y="6277356"/>
                  <a:ext cx="2436285" cy="738408"/>
                </a:xfrm>
                <a:prstGeom prst="rect">
                  <a:avLst/>
                </a:prstGeom>
                <a:noFill/>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Arizona sues Google over allegations it illegally tracked users’ locations</a:t>
                  </a:r>
                  <a:r>
                    <a:rPr kumimoji="0" lang="en-US" sz="1400"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2</a:t>
                  </a:r>
                  <a:endParaRPr kumimoji="0" lang="en-US" sz="1400"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endParaRPr>
                </a:p>
              </p:txBody>
            </p:sp>
            <p:sp>
              <p:nvSpPr>
                <p:cNvPr id="81" name="Rectangle 80">
                  <a:extLst>
                    <a:ext uri="{FF2B5EF4-FFF2-40B4-BE49-F238E27FC236}">
                      <a16:creationId xmlns:a16="http://schemas.microsoft.com/office/drawing/2014/main" id="{B470B409-D9BF-4767-9604-A43B9DE5AD00}"/>
                    </a:ext>
                  </a:extLst>
                </p:cNvPr>
                <p:cNvSpPr/>
                <p:nvPr/>
              </p:nvSpPr>
              <p:spPr>
                <a:xfrm>
                  <a:off x="2946307" y="7019074"/>
                  <a:ext cx="237385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May 2020</a:t>
                  </a:r>
                </a:p>
              </p:txBody>
            </p:sp>
            <p:sp>
              <p:nvSpPr>
                <p:cNvPr id="82" name="Rectangle 81">
                  <a:extLst>
                    <a:ext uri="{FF2B5EF4-FFF2-40B4-BE49-F238E27FC236}">
                      <a16:creationId xmlns:a16="http://schemas.microsoft.com/office/drawing/2014/main" id="{9995F52A-0B87-4113-9F68-F02FA2B44F17}"/>
                    </a:ext>
                  </a:extLst>
                </p:cNvPr>
                <p:cNvSpPr/>
                <p:nvPr/>
              </p:nvSpPr>
              <p:spPr>
                <a:xfrm>
                  <a:off x="2958599" y="6003284"/>
                  <a:ext cx="237385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Washington Post</a:t>
                  </a:r>
                </a:p>
              </p:txBody>
            </p:sp>
          </p:grpSp>
          <p:cxnSp>
            <p:nvCxnSpPr>
              <p:cNvPr id="70" name="Straight Connector 69">
                <a:extLst>
                  <a:ext uri="{FF2B5EF4-FFF2-40B4-BE49-F238E27FC236}">
                    <a16:creationId xmlns:a16="http://schemas.microsoft.com/office/drawing/2014/main" id="{B15E0AF5-F366-451E-82B4-25D012813F59}"/>
                  </a:ext>
                </a:extLst>
              </p:cNvPr>
              <p:cNvCxnSpPr/>
              <p:nvPr/>
            </p:nvCxnSpPr>
            <p:spPr>
              <a:xfrm rot="424330">
                <a:off x="2917852" y="6016806"/>
                <a:ext cx="2415454"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679AF75F-9192-414F-894F-925EC2E9CB1E}"/>
                  </a:ext>
                </a:extLst>
              </p:cNvPr>
              <p:cNvSpPr/>
              <p:nvPr/>
            </p:nvSpPr>
            <p:spPr>
              <a:xfrm rot="424330">
                <a:off x="2879981" y="6011121"/>
                <a:ext cx="1003766" cy="274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72" name="Straight Connector 71">
                <a:extLst>
                  <a:ext uri="{FF2B5EF4-FFF2-40B4-BE49-F238E27FC236}">
                    <a16:creationId xmlns:a16="http://schemas.microsoft.com/office/drawing/2014/main" id="{6C570CF0-1591-44F3-8ACC-8042B8A27E42}"/>
                  </a:ext>
                </a:extLst>
              </p:cNvPr>
              <p:cNvCxnSpPr>
                <a:cxnSpLocks/>
              </p:cNvCxnSpPr>
              <p:nvPr/>
            </p:nvCxnSpPr>
            <p:spPr>
              <a:xfrm rot="424330">
                <a:off x="4051391" y="6206082"/>
                <a:ext cx="124678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67C8DD-C511-4BA9-8F34-D3C7D353FD7E}"/>
                  </a:ext>
                </a:extLst>
              </p:cNvPr>
              <p:cNvCxnSpPr>
                <a:cxnSpLocks/>
              </p:cNvCxnSpPr>
              <p:nvPr/>
            </p:nvCxnSpPr>
            <p:spPr>
              <a:xfrm rot="424330">
                <a:off x="4039470" y="6279342"/>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2B2128-ACE6-452E-8B9F-436C280DD16E}"/>
                  </a:ext>
                </a:extLst>
              </p:cNvPr>
              <p:cNvCxnSpPr>
                <a:cxnSpLocks/>
              </p:cNvCxnSpPr>
              <p:nvPr/>
            </p:nvCxnSpPr>
            <p:spPr>
              <a:xfrm rot="424330">
                <a:off x="4024738" y="6398088"/>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0959ABA-4172-4C21-963B-5534B7B7EC43}"/>
                  </a:ext>
                </a:extLst>
              </p:cNvPr>
              <p:cNvCxnSpPr>
                <a:cxnSpLocks/>
              </p:cNvCxnSpPr>
              <p:nvPr/>
            </p:nvCxnSpPr>
            <p:spPr>
              <a:xfrm rot="424330">
                <a:off x="4010006" y="6516834"/>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275BB032-B393-43D3-B3D4-3AE42E78574D}"/>
                  </a:ext>
                </a:extLst>
              </p:cNvPr>
              <p:cNvSpPr/>
              <p:nvPr/>
            </p:nvSpPr>
            <p:spPr>
              <a:xfrm rot="424330">
                <a:off x="4640845" y="6306333"/>
                <a:ext cx="628955" cy="295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77" name="Group 76">
                <a:extLst>
                  <a:ext uri="{FF2B5EF4-FFF2-40B4-BE49-F238E27FC236}">
                    <a16:creationId xmlns:a16="http://schemas.microsoft.com/office/drawing/2014/main" id="{79A4FB69-361B-43E5-8832-65B914E7174E}"/>
                  </a:ext>
                </a:extLst>
              </p:cNvPr>
              <p:cNvGrpSpPr/>
              <p:nvPr/>
            </p:nvGrpSpPr>
            <p:grpSpPr>
              <a:xfrm rot="424330">
                <a:off x="2848342" y="6403474"/>
                <a:ext cx="1003766" cy="0"/>
                <a:chOff x="2276061" y="4343400"/>
                <a:chExt cx="1630017" cy="0"/>
              </a:xfrm>
            </p:grpSpPr>
            <p:cxnSp>
              <p:nvCxnSpPr>
                <p:cNvPr id="78" name="Straight Connector 77">
                  <a:extLst>
                    <a:ext uri="{FF2B5EF4-FFF2-40B4-BE49-F238E27FC236}">
                      <a16:creationId xmlns:a16="http://schemas.microsoft.com/office/drawing/2014/main" id="{1F41A67F-0E9D-4125-8DCB-30D597B4A3B6}"/>
                    </a:ext>
                  </a:extLst>
                </p:cNvPr>
                <p:cNvCxnSpPr>
                  <a:cxnSpLocks/>
                </p:cNvCxnSpPr>
                <p:nvPr/>
              </p:nvCxnSpPr>
              <p:spPr>
                <a:xfrm>
                  <a:off x="3140765"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E0EFD4A-AC09-45FB-9F89-1BC409FBBFF7}"/>
                    </a:ext>
                  </a:extLst>
                </p:cNvPr>
                <p:cNvCxnSpPr>
                  <a:cxnSpLocks/>
                </p:cNvCxnSpPr>
                <p:nvPr/>
              </p:nvCxnSpPr>
              <p:spPr>
                <a:xfrm>
                  <a:off x="2276061"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BB1472CB-0234-4947-BEBE-43D618B7CD94}"/>
                </a:ext>
              </a:extLst>
            </p:cNvPr>
            <p:cNvGrpSpPr/>
            <p:nvPr/>
          </p:nvGrpSpPr>
          <p:grpSpPr>
            <a:xfrm>
              <a:off x="7451386" y="2731584"/>
              <a:ext cx="3098633" cy="2080796"/>
              <a:chOff x="11118343" y="546116"/>
              <a:chExt cx="2963706" cy="2189208"/>
            </a:xfrm>
          </p:grpSpPr>
          <p:grpSp>
            <p:nvGrpSpPr>
              <p:cNvPr id="50" name="Group 49">
                <a:extLst>
                  <a:ext uri="{FF2B5EF4-FFF2-40B4-BE49-F238E27FC236}">
                    <a16:creationId xmlns:a16="http://schemas.microsoft.com/office/drawing/2014/main" id="{DFB632C3-D62B-4230-873F-DE1457B15E1B}"/>
                  </a:ext>
                </a:extLst>
              </p:cNvPr>
              <p:cNvGrpSpPr/>
              <p:nvPr/>
            </p:nvGrpSpPr>
            <p:grpSpPr>
              <a:xfrm rot="427505">
                <a:off x="11118343" y="546116"/>
                <a:ext cx="2963706" cy="2189208"/>
                <a:chOff x="10750094" y="185185"/>
                <a:chExt cx="2963706" cy="2189208"/>
              </a:xfrm>
            </p:grpSpPr>
            <p:sp>
              <p:nvSpPr>
                <p:cNvPr id="52" name="Rectangle 51">
                  <a:extLst>
                    <a:ext uri="{FF2B5EF4-FFF2-40B4-BE49-F238E27FC236}">
                      <a16:creationId xmlns:a16="http://schemas.microsoft.com/office/drawing/2014/main" id="{1C870E00-7864-4AE3-A14A-335240E2983F}"/>
                    </a:ext>
                  </a:extLst>
                </p:cNvPr>
                <p:cNvSpPr/>
                <p:nvPr/>
              </p:nvSpPr>
              <p:spPr>
                <a:xfrm>
                  <a:off x="10750094" y="185185"/>
                  <a:ext cx="2963706" cy="218920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53" name="Straight Connector 52">
                  <a:extLst>
                    <a:ext uri="{FF2B5EF4-FFF2-40B4-BE49-F238E27FC236}">
                      <a16:creationId xmlns:a16="http://schemas.microsoft.com/office/drawing/2014/main" id="{1536DB65-4B87-4E81-9B2F-A9E248A3E65A}"/>
                    </a:ext>
                  </a:extLst>
                </p:cNvPr>
                <p:cNvCxnSpPr/>
                <p:nvPr/>
              </p:nvCxnSpPr>
              <p:spPr>
                <a:xfrm>
                  <a:off x="10917115" y="1393513"/>
                  <a:ext cx="25655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B8E0A1-773A-434F-8EE6-15587F774D1A}"/>
                    </a:ext>
                  </a:extLst>
                </p:cNvPr>
                <p:cNvCxnSpPr>
                  <a:cxnSpLocks/>
                </p:cNvCxnSpPr>
                <p:nvPr/>
              </p:nvCxnSpPr>
              <p:spPr>
                <a:xfrm>
                  <a:off x="12159148" y="1597650"/>
                  <a:ext cx="13242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D2B3BF-6005-4322-BCC5-A80D0FD7FD1F}"/>
                    </a:ext>
                  </a:extLst>
                </p:cNvPr>
                <p:cNvCxnSpPr>
                  <a:cxnSpLocks/>
                </p:cNvCxnSpPr>
                <p:nvPr/>
              </p:nvCxnSpPr>
              <p:spPr>
                <a:xfrm>
                  <a:off x="12150692" y="2004673"/>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362C05-F753-4C50-9E1D-E5A676AA7F6F}"/>
                    </a:ext>
                  </a:extLst>
                </p:cNvPr>
                <p:cNvCxnSpPr>
                  <a:cxnSpLocks/>
                </p:cNvCxnSpPr>
                <p:nvPr/>
              </p:nvCxnSpPr>
              <p:spPr>
                <a:xfrm>
                  <a:off x="12159147" y="2120481"/>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2BFC40-2075-4738-A09E-33F93CA84417}"/>
                    </a:ext>
                  </a:extLst>
                </p:cNvPr>
                <p:cNvCxnSpPr>
                  <a:cxnSpLocks/>
                </p:cNvCxnSpPr>
                <p:nvPr/>
              </p:nvCxnSpPr>
              <p:spPr>
                <a:xfrm>
                  <a:off x="12159137" y="2247577"/>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55764B5-114A-46AF-8049-43FA3FE8E285}"/>
                    </a:ext>
                  </a:extLst>
                </p:cNvPr>
                <p:cNvSpPr/>
                <p:nvPr/>
              </p:nvSpPr>
              <p:spPr>
                <a:xfrm>
                  <a:off x="12815592" y="1684581"/>
                  <a:ext cx="668050" cy="564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59" name="Straight Connector 58">
                  <a:extLst>
                    <a:ext uri="{FF2B5EF4-FFF2-40B4-BE49-F238E27FC236}">
                      <a16:creationId xmlns:a16="http://schemas.microsoft.com/office/drawing/2014/main" id="{CCADCD81-846E-465C-8BBA-98208BE52B90}"/>
                    </a:ext>
                  </a:extLst>
                </p:cNvPr>
                <p:cNvCxnSpPr/>
                <p:nvPr/>
              </p:nvCxnSpPr>
              <p:spPr>
                <a:xfrm>
                  <a:off x="10915336" y="503188"/>
                  <a:ext cx="25655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6AB33BC-1CDA-46E6-A1D6-C3816135F483}"/>
                    </a:ext>
                  </a:extLst>
                </p:cNvPr>
                <p:cNvSpPr/>
                <p:nvPr/>
              </p:nvSpPr>
              <p:spPr>
                <a:xfrm>
                  <a:off x="10874271" y="1531167"/>
                  <a:ext cx="1179965" cy="742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61" name="Group 60">
                  <a:extLst>
                    <a:ext uri="{FF2B5EF4-FFF2-40B4-BE49-F238E27FC236}">
                      <a16:creationId xmlns:a16="http://schemas.microsoft.com/office/drawing/2014/main" id="{239AE3FC-83F9-4099-B633-C78A7F19C5E7}"/>
                    </a:ext>
                  </a:extLst>
                </p:cNvPr>
                <p:cNvGrpSpPr/>
                <p:nvPr/>
              </p:nvGrpSpPr>
              <p:grpSpPr>
                <a:xfrm>
                  <a:off x="10900577" y="290022"/>
                  <a:ext cx="2715359" cy="939261"/>
                  <a:chOff x="10916375" y="265189"/>
                  <a:chExt cx="2715359" cy="939261"/>
                </a:xfrm>
              </p:grpSpPr>
              <p:sp>
                <p:nvSpPr>
                  <p:cNvPr id="64" name="Rectangle 63">
                    <a:extLst>
                      <a:ext uri="{FF2B5EF4-FFF2-40B4-BE49-F238E27FC236}">
                        <a16:creationId xmlns:a16="http://schemas.microsoft.com/office/drawing/2014/main" id="{8D49E242-67D1-4711-B9B4-77692F89137D}"/>
                      </a:ext>
                    </a:extLst>
                  </p:cNvPr>
                  <p:cNvSpPr/>
                  <p:nvPr/>
                </p:nvSpPr>
                <p:spPr>
                  <a:xfrm>
                    <a:off x="10916375" y="1046073"/>
                    <a:ext cx="245811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February 2020</a:t>
                    </a:r>
                  </a:p>
                </p:txBody>
              </p:sp>
              <p:sp>
                <p:nvSpPr>
                  <p:cNvPr id="65" name="Rectangle 64">
                    <a:extLst>
                      <a:ext uri="{FF2B5EF4-FFF2-40B4-BE49-F238E27FC236}">
                        <a16:creationId xmlns:a16="http://schemas.microsoft.com/office/drawing/2014/main" id="{F1369DD3-AB6A-456B-8ECC-FC8F7A0392EE}"/>
                      </a:ext>
                    </a:extLst>
                  </p:cNvPr>
                  <p:cNvSpPr/>
                  <p:nvPr/>
                </p:nvSpPr>
                <p:spPr>
                  <a:xfrm flipH="1">
                    <a:off x="10917967" y="543812"/>
                    <a:ext cx="2713767" cy="453000"/>
                  </a:xfrm>
                  <a:prstGeom prst="rect">
                    <a:avLst/>
                  </a:prstGeom>
                  <a:noFill/>
                  <a:ln>
                    <a:noFill/>
                  </a:ln>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Google secretly monitors millions</a:t>
                    </a:r>
                    <a:b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br>
                    <a: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of schoolkids, lawsuit alleges</a:t>
                    </a:r>
                    <a:r>
                      <a:rPr kumimoji="0" lang="en-US" sz="1400"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1</a:t>
                    </a:r>
                    <a:endPar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endParaRPr>
                  </a:p>
                </p:txBody>
              </p:sp>
              <p:sp>
                <p:nvSpPr>
                  <p:cNvPr id="66" name="Rectangle 65">
                    <a:extLst>
                      <a:ext uri="{FF2B5EF4-FFF2-40B4-BE49-F238E27FC236}">
                        <a16:creationId xmlns:a16="http://schemas.microsoft.com/office/drawing/2014/main" id="{A2825F02-22CC-4C6C-8251-E7958C91B299}"/>
                      </a:ext>
                    </a:extLst>
                  </p:cNvPr>
                  <p:cNvSpPr/>
                  <p:nvPr/>
                </p:nvSpPr>
                <p:spPr>
                  <a:xfrm>
                    <a:off x="10936691" y="265189"/>
                    <a:ext cx="2458111" cy="135231"/>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CBS News</a:t>
                    </a:r>
                  </a:p>
                </p:txBody>
              </p:sp>
            </p:grpSp>
            <p:cxnSp>
              <p:nvCxnSpPr>
                <p:cNvPr id="62" name="Straight Connector 61">
                  <a:extLst>
                    <a:ext uri="{FF2B5EF4-FFF2-40B4-BE49-F238E27FC236}">
                      <a16:creationId xmlns:a16="http://schemas.microsoft.com/office/drawing/2014/main" id="{3CDDD657-C181-4A16-8B14-17A5F7940E94}"/>
                    </a:ext>
                  </a:extLst>
                </p:cNvPr>
                <p:cNvCxnSpPr>
                  <a:cxnSpLocks/>
                </p:cNvCxnSpPr>
                <p:nvPr/>
              </p:nvCxnSpPr>
              <p:spPr>
                <a:xfrm>
                  <a:off x="12157715" y="1883840"/>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EA4556-00C9-45EA-9DF2-FE71EEDC5D87}"/>
                    </a:ext>
                  </a:extLst>
                </p:cNvPr>
                <p:cNvCxnSpPr>
                  <a:cxnSpLocks/>
                </p:cNvCxnSpPr>
                <p:nvPr/>
              </p:nvCxnSpPr>
              <p:spPr>
                <a:xfrm>
                  <a:off x="12159147" y="1724744"/>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F15B1C7-A26E-4083-9813-265425046E59}"/>
                  </a:ext>
                </a:extLst>
              </p:cNvPr>
              <p:cNvSpPr/>
              <p:nvPr/>
            </p:nvSpPr>
            <p:spPr>
              <a:xfrm rot="418965">
                <a:off x="13458882" y="1510873"/>
                <a:ext cx="401565" cy="3302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grpSp>
          <p:nvGrpSpPr>
            <p:cNvPr id="22" name="Group 21">
              <a:extLst>
                <a:ext uri="{FF2B5EF4-FFF2-40B4-BE49-F238E27FC236}">
                  <a16:creationId xmlns:a16="http://schemas.microsoft.com/office/drawing/2014/main" id="{D9C1B995-94A4-4B61-BB97-CEF1AF04181E}"/>
                </a:ext>
              </a:extLst>
            </p:cNvPr>
            <p:cNvGrpSpPr/>
            <p:nvPr/>
          </p:nvGrpSpPr>
          <p:grpSpPr>
            <a:xfrm rot="383521">
              <a:off x="8968404" y="4506330"/>
              <a:ext cx="3090906" cy="1877180"/>
              <a:chOff x="5737064" y="4415907"/>
              <a:chExt cx="2956315" cy="1974984"/>
            </a:xfrm>
          </p:grpSpPr>
          <p:sp>
            <p:nvSpPr>
              <p:cNvPr id="23" name="Rectangle 22">
                <a:extLst>
                  <a:ext uri="{FF2B5EF4-FFF2-40B4-BE49-F238E27FC236}">
                    <a16:creationId xmlns:a16="http://schemas.microsoft.com/office/drawing/2014/main" id="{40179AA9-ABBC-4315-93C1-B4D9CC32CB16}"/>
                  </a:ext>
                </a:extLst>
              </p:cNvPr>
              <p:cNvSpPr/>
              <p:nvPr/>
            </p:nvSpPr>
            <p:spPr>
              <a:xfrm>
                <a:off x="5737064" y="4415907"/>
                <a:ext cx="2956315" cy="197498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sp>
            <p:nvSpPr>
              <p:cNvPr id="24" name="Rectangle 23">
                <a:extLst>
                  <a:ext uri="{FF2B5EF4-FFF2-40B4-BE49-F238E27FC236}">
                    <a16:creationId xmlns:a16="http://schemas.microsoft.com/office/drawing/2014/main" id="{05D3172A-10EA-4CA5-BDB7-AC3FABE92D5D}"/>
                  </a:ext>
                </a:extLst>
              </p:cNvPr>
              <p:cNvSpPr/>
              <p:nvPr/>
            </p:nvSpPr>
            <p:spPr>
              <a:xfrm>
                <a:off x="8254304" y="4851414"/>
                <a:ext cx="224758" cy="663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25" name="Straight Connector 24">
                <a:extLst>
                  <a:ext uri="{FF2B5EF4-FFF2-40B4-BE49-F238E27FC236}">
                    <a16:creationId xmlns:a16="http://schemas.microsoft.com/office/drawing/2014/main" id="{7045F8D2-89FC-4CF0-A04A-17C65996A4F1}"/>
                  </a:ext>
                </a:extLst>
              </p:cNvPr>
              <p:cNvCxnSpPr/>
              <p:nvPr/>
            </p:nvCxnSpPr>
            <p:spPr>
              <a:xfrm>
                <a:off x="5919864" y="5577205"/>
                <a:ext cx="255919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C794D48-9948-4E6D-9739-FB3AE1C73B66}"/>
                  </a:ext>
                </a:extLst>
              </p:cNvPr>
              <p:cNvSpPr/>
              <p:nvPr/>
            </p:nvSpPr>
            <p:spPr>
              <a:xfrm>
                <a:off x="5919864" y="5651500"/>
                <a:ext cx="1063501" cy="334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27" name="Straight Connector 26">
                <a:extLst>
                  <a:ext uri="{FF2B5EF4-FFF2-40B4-BE49-F238E27FC236}">
                    <a16:creationId xmlns:a16="http://schemas.microsoft.com/office/drawing/2014/main" id="{2C398ABB-996D-485F-8939-D1A8956B1965}"/>
                  </a:ext>
                </a:extLst>
              </p:cNvPr>
              <p:cNvCxnSpPr>
                <a:cxnSpLocks/>
              </p:cNvCxnSpPr>
              <p:nvPr/>
            </p:nvCxnSpPr>
            <p:spPr>
              <a:xfrm>
                <a:off x="7158080" y="5677935"/>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DE642D-BBD3-4696-B7D5-B5D309AF8CC9}"/>
                  </a:ext>
                </a:extLst>
              </p:cNvPr>
              <p:cNvCxnSpPr>
                <a:cxnSpLocks/>
              </p:cNvCxnSpPr>
              <p:nvPr/>
            </p:nvCxnSpPr>
            <p:spPr>
              <a:xfrm>
                <a:off x="7158080" y="5792592"/>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C4146E8-1C7B-48B1-9722-9FF490787CDD}"/>
                  </a:ext>
                </a:extLst>
              </p:cNvPr>
              <p:cNvCxnSpPr>
                <a:cxnSpLocks/>
              </p:cNvCxnSpPr>
              <p:nvPr/>
            </p:nvCxnSpPr>
            <p:spPr>
              <a:xfrm>
                <a:off x="7158080" y="5907249"/>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8D7163-6CCB-4841-AD95-3F518D912724}"/>
                  </a:ext>
                </a:extLst>
              </p:cNvPr>
              <p:cNvCxnSpPr>
                <a:cxnSpLocks/>
              </p:cNvCxnSpPr>
              <p:nvPr/>
            </p:nvCxnSpPr>
            <p:spPr>
              <a:xfrm>
                <a:off x="7158080" y="6021906"/>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113655-5B61-4964-B7A2-353E6917ADC2}"/>
                  </a:ext>
                </a:extLst>
              </p:cNvPr>
              <p:cNvCxnSpPr>
                <a:cxnSpLocks/>
              </p:cNvCxnSpPr>
              <p:nvPr/>
            </p:nvCxnSpPr>
            <p:spPr>
              <a:xfrm>
                <a:off x="7158080" y="6136563"/>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EA8FAD-28FF-4D65-9D23-CECB12D1AE1F}"/>
                  </a:ext>
                </a:extLst>
              </p:cNvPr>
              <p:cNvCxnSpPr>
                <a:cxnSpLocks/>
              </p:cNvCxnSpPr>
              <p:nvPr/>
            </p:nvCxnSpPr>
            <p:spPr>
              <a:xfrm>
                <a:off x="7158080" y="6251221"/>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E588310-6B29-42C4-A6E9-EA31612A04D2}"/>
                  </a:ext>
                </a:extLst>
              </p:cNvPr>
              <p:cNvSpPr/>
              <p:nvPr/>
            </p:nvSpPr>
            <p:spPr>
              <a:xfrm>
                <a:off x="7812678" y="5968408"/>
                <a:ext cx="666384" cy="282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41" name="Group 40">
                <a:extLst>
                  <a:ext uri="{FF2B5EF4-FFF2-40B4-BE49-F238E27FC236}">
                    <a16:creationId xmlns:a16="http://schemas.microsoft.com/office/drawing/2014/main" id="{A68D04D5-755A-411F-A4DE-61C8091140D1}"/>
                  </a:ext>
                </a:extLst>
              </p:cNvPr>
              <p:cNvGrpSpPr/>
              <p:nvPr/>
            </p:nvGrpSpPr>
            <p:grpSpPr>
              <a:xfrm>
                <a:off x="5919864" y="6124811"/>
                <a:ext cx="1063501" cy="126410"/>
                <a:chOff x="2276061" y="4144618"/>
                <a:chExt cx="1630017" cy="198782"/>
              </a:xfrm>
            </p:grpSpPr>
            <p:cxnSp>
              <p:nvCxnSpPr>
                <p:cNvPr id="46" name="Straight Connector 45">
                  <a:extLst>
                    <a:ext uri="{FF2B5EF4-FFF2-40B4-BE49-F238E27FC236}">
                      <a16:creationId xmlns:a16="http://schemas.microsoft.com/office/drawing/2014/main" id="{9DBCA55D-58E6-4552-BFAB-A74298E0A466}"/>
                    </a:ext>
                  </a:extLst>
                </p:cNvPr>
                <p:cNvCxnSpPr>
                  <a:cxnSpLocks/>
                </p:cNvCxnSpPr>
                <p:nvPr/>
              </p:nvCxnSpPr>
              <p:spPr>
                <a:xfrm>
                  <a:off x="3140765" y="4144618"/>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D4DFFE7-7959-4DF6-A8DE-C35AA74448BF}"/>
                    </a:ext>
                  </a:extLst>
                </p:cNvPr>
                <p:cNvCxnSpPr>
                  <a:cxnSpLocks/>
                </p:cNvCxnSpPr>
                <p:nvPr/>
              </p:nvCxnSpPr>
              <p:spPr>
                <a:xfrm>
                  <a:off x="3140765"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60F5538-A7C7-42B6-A945-3F1CCF9016B8}"/>
                    </a:ext>
                  </a:extLst>
                </p:cNvPr>
                <p:cNvCxnSpPr>
                  <a:cxnSpLocks/>
                </p:cNvCxnSpPr>
                <p:nvPr/>
              </p:nvCxnSpPr>
              <p:spPr>
                <a:xfrm>
                  <a:off x="2276061" y="4144618"/>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6DBCF77-EE8F-4206-A958-CF019715DAED}"/>
                    </a:ext>
                  </a:extLst>
                </p:cNvPr>
                <p:cNvCxnSpPr>
                  <a:cxnSpLocks/>
                </p:cNvCxnSpPr>
                <p:nvPr/>
              </p:nvCxnSpPr>
              <p:spPr>
                <a:xfrm>
                  <a:off x="2276061"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8B4559B7-0FA6-4773-B2D7-ED95E1FE2FA6}"/>
                  </a:ext>
                </a:extLst>
              </p:cNvPr>
              <p:cNvCxnSpPr/>
              <p:nvPr/>
            </p:nvCxnSpPr>
            <p:spPr>
              <a:xfrm>
                <a:off x="5884919" y="4781094"/>
                <a:ext cx="255919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0603680-3450-42DF-B2A5-9BB81D94046F}"/>
                  </a:ext>
                </a:extLst>
              </p:cNvPr>
              <p:cNvSpPr/>
              <p:nvPr/>
            </p:nvSpPr>
            <p:spPr>
              <a:xfrm>
                <a:off x="5904334" y="5261432"/>
                <a:ext cx="1917114"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August 2020</a:t>
                </a:r>
              </a:p>
            </p:txBody>
          </p:sp>
          <p:sp>
            <p:nvSpPr>
              <p:cNvPr id="44" name="Rectangle 43">
                <a:extLst>
                  <a:ext uri="{FF2B5EF4-FFF2-40B4-BE49-F238E27FC236}">
                    <a16:creationId xmlns:a16="http://schemas.microsoft.com/office/drawing/2014/main" id="{433DED77-6C20-4812-A334-177E7A144B99}"/>
                  </a:ext>
                </a:extLst>
              </p:cNvPr>
              <p:cNvSpPr/>
              <p:nvPr/>
            </p:nvSpPr>
            <p:spPr>
              <a:xfrm flipH="1">
                <a:off x="5908570" y="4856196"/>
                <a:ext cx="2390048" cy="387900"/>
              </a:xfrm>
              <a:prstGeom prst="rect">
                <a:avLst/>
              </a:prstGeom>
              <a:noFill/>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198" b="1" i="0" u="none" strike="noStrike" kern="0" cap="none" spc="0" normalizeH="0" baseline="0" noProof="0">
                    <a:ln>
                      <a:noFill/>
                    </a:ln>
                    <a:solidFill>
                      <a:srgbClr val="353535"/>
                    </a:solidFill>
                    <a:effectLst/>
                    <a:uLnTx/>
                    <a:uFillTx/>
                    <a:latin typeface="Segoe UI"/>
                    <a:ea typeface="+mn-ea"/>
                    <a:cs typeface="Segoe UI Semibold" panose="020B0702040204020203" pitchFamily="34" charset="0"/>
                  </a:rPr>
                  <a:t>Over a Billion Android Devices Are at Risk of Data Theft</a:t>
                </a:r>
                <a:r>
                  <a:rPr kumimoji="0" lang="en-US" sz="1198"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3</a:t>
                </a:r>
              </a:p>
            </p:txBody>
          </p:sp>
          <p:sp>
            <p:nvSpPr>
              <p:cNvPr id="45" name="Rectangle 44">
                <a:extLst>
                  <a:ext uri="{FF2B5EF4-FFF2-40B4-BE49-F238E27FC236}">
                    <a16:creationId xmlns:a16="http://schemas.microsoft.com/office/drawing/2014/main" id="{B0C8415D-E876-4FFB-96F1-316EB8F51FE0}"/>
                  </a:ext>
                </a:extLst>
              </p:cNvPr>
              <p:cNvSpPr/>
              <p:nvPr/>
            </p:nvSpPr>
            <p:spPr>
              <a:xfrm>
                <a:off x="5888091" y="4539058"/>
                <a:ext cx="1917114" cy="145851"/>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lang="en-US" sz="1001" kern="0">
                    <a:solidFill>
                      <a:srgbClr val="353535"/>
                    </a:solidFill>
                    <a:latin typeface="Segoe UI Semibold" panose="020B0702040204020203" pitchFamily="34" charset="0"/>
                    <a:cs typeface="Segoe UI Semibold" panose="020B0702040204020203" pitchFamily="34" charset="0"/>
                  </a:rPr>
                  <a:t>Wired</a:t>
                </a:r>
                <a:endParaRPr kumimoji="0" lang="en-US" sz="1001"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endParaRPr>
              </a:p>
            </p:txBody>
          </p:sp>
        </p:grpSp>
      </p:grpSp>
      <p:sp>
        <p:nvSpPr>
          <p:cNvPr id="6" name="TextBox 5">
            <a:extLst>
              <a:ext uri="{FF2B5EF4-FFF2-40B4-BE49-F238E27FC236}">
                <a16:creationId xmlns:a16="http://schemas.microsoft.com/office/drawing/2014/main" id="{FDC6FBC6-0DB2-4CAA-BE54-92D494A0D290}"/>
              </a:ext>
            </a:extLst>
          </p:cNvPr>
          <p:cNvSpPr txBox="1"/>
          <p:nvPr/>
        </p:nvSpPr>
        <p:spPr>
          <a:xfrm>
            <a:off x="372139" y="6274304"/>
            <a:ext cx="3625703" cy="433965"/>
          </a:xfrm>
          <a:prstGeom prst="rect">
            <a:avLst/>
          </a:prstGeom>
          <a:noFill/>
        </p:spPr>
        <p:txBody>
          <a:bodyPr wrap="square" lIns="182880" tIns="146304" rIns="182880" bIns="146304" rtlCol="0">
            <a:spAutoFit/>
          </a:bodyPr>
          <a:lstStyle/>
          <a:p>
            <a:pPr>
              <a:lnSpc>
                <a:spcPct val="90000"/>
              </a:lnSpc>
              <a:spcAft>
                <a:spcPts val="600"/>
              </a:spcAft>
            </a:pPr>
            <a:r>
              <a:rPr lang="en-US" sz="1000" b="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References: </a:t>
            </a:r>
            <a:r>
              <a:rPr lang="en-US" sz="1000">
                <a:gradFill>
                  <a:gsLst>
                    <a:gs pos="2917">
                      <a:schemeClr val="tx1"/>
                    </a:gs>
                    <a:gs pos="30000">
                      <a:schemeClr val="tx1"/>
                    </a:gs>
                  </a:gsLst>
                  <a:lin ang="5400000" scaled="0"/>
                </a:gradFill>
              </a:rPr>
              <a:t>1. </a:t>
            </a:r>
            <a:r>
              <a:rPr lang="en-US" sz="1000">
                <a:gradFill>
                  <a:gsLst>
                    <a:gs pos="2917">
                      <a:schemeClr val="tx1"/>
                    </a:gs>
                    <a:gs pos="30000">
                      <a:schemeClr val="tx1"/>
                    </a:gs>
                  </a:gsLst>
                  <a:lin ang="5400000" scaled="0"/>
                </a:gradFill>
                <a:hlinkClick r:id="rId3"/>
              </a:rPr>
              <a:t>CBS News</a:t>
            </a:r>
            <a:r>
              <a:rPr lang="en-US" sz="1000">
                <a:gradFill>
                  <a:gsLst>
                    <a:gs pos="2917">
                      <a:schemeClr val="tx1"/>
                    </a:gs>
                    <a:gs pos="30000">
                      <a:schemeClr val="tx1"/>
                    </a:gs>
                  </a:gsLst>
                  <a:lin ang="5400000" scaled="0"/>
                </a:gradFill>
              </a:rPr>
              <a:t> 2. </a:t>
            </a:r>
            <a:r>
              <a:rPr lang="en-US" sz="1000">
                <a:gradFill>
                  <a:gsLst>
                    <a:gs pos="2917">
                      <a:schemeClr val="tx1"/>
                    </a:gs>
                    <a:gs pos="30000">
                      <a:schemeClr val="tx1"/>
                    </a:gs>
                  </a:gsLst>
                  <a:lin ang="5400000" scaled="0"/>
                </a:gradFill>
                <a:hlinkClick r:id="rId4"/>
              </a:rPr>
              <a:t>Washington Post</a:t>
            </a:r>
            <a:r>
              <a:rPr lang="en-US" sz="1000">
                <a:gradFill>
                  <a:gsLst>
                    <a:gs pos="2917">
                      <a:schemeClr val="tx1"/>
                    </a:gs>
                    <a:gs pos="30000">
                      <a:schemeClr val="tx1"/>
                    </a:gs>
                  </a:gsLst>
                  <a:lin ang="5400000" scaled="0"/>
                </a:gradFill>
              </a:rPr>
              <a:t> 3. </a:t>
            </a:r>
            <a:r>
              <a:rPr lang="en-US" sz="1000">
                <a:gradFill>
                  <a:gsLst>
                    <a:gs pos="2917">
                      <a:schemeClr val="tx1"/>
                    </a:gs>
                    <a:gs pos="30000">
                      <a:schemeClr val="tx1"/>
                    </a:gs>
                  </a:gsLst>
                  <a:lin ang="5400000" scaled="0"/>
                </a:gradFill>
                <a:hlinkClick r:id="rId5"/>
              </a:rPr>
              <a:t>Wired</a:t>
            </a:r>
            <a:endParaRPr lang="en-US" sz="1000">
              <a:gradFill>
                <a:gsLst>
                  <a:gs pos="2917">
                    <a:schemeClr val="tx1"/>
                  </a:gs>
                  <a:gs pos="30000">
                    <a:schemeClr val="tx1"/>
                  </a:gs>
                </a:gsLst>
                <a:lin ang="5400000" scaled="0"/>
              </a:gradFill>
            </a:endParaRPr>
          </a:p>
        </p:txBody>
      </p:sp>
      <p:sp>
        <p:nvSpPr>
          <p:cNvPr id="3" name="TextBox 2">
            <a:extLst>
              <a:ext uri="{FF2B5EF4-FFF2-40B4-BE49-F238E27FC236}">
                <a16:creationId xmlns:a16="http://schemas.microsoft.com/office/drawing/2014/main" id="{68CA09A5-5EBE-4822-A02B-58F9A71CB652}"/>
              </a:ext>
              <a:ext uri="{C183D7F6-B498-43B3-948B-1728B52AA6E4}">
                <adec:decorative xmlns:adec="http://schemas.microsoft.com/office/drawing/2017/decorative" val="1"/>
              </a:ext>
            </a:extLst>
          </p:cNvPr>
          <p:cNvSpPr txBox="1"/>
          <p:nvPr/>
        </p:nvSpPr>
        <p:spPr>
          <a:xfrm>
            <a:off x="10338984" y="1206"/>
            <a:ext cx="2095904" cy="5447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82880" tIns="146304" rIns="182880" bIns="146304" rtlCol="0">
            <a:spAutoFit/>
          </a:bodyPr>
          <a:lstStyle/>
          <a:p>
            <a:pPr algn="ctr">
              <a:lnSpc>
                <a:spcPct val="90000"/>
              </a:lnSpc>
              <a:spcAft>
                <a:spcPts val="600"/>
              </a:spcAft>
            </a:pPr>
            <a:r>
              <a:rPr lang="en-US">
                <a:solidFill>
                  <a:schemeClr val="bg1"/>
                </a:solidFill>
              </a:rPr>
              <a:t>Optional slide</a:t>
            </a:r>
          </a:p>
        </p:txBody>
      </p:sp>
    </p:spTree>
    <p:extLst>
      <p:ext uri="{BB962C8B-B14F-4D97-AF65-F5344CB8AC3E}">
        <p14:creationId xmlns:p14="http://schemas.microsoft.com/office/powerpoint/2010/main" val="4233444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FB62BB9-27BF-423A-AFA1-31676C4C1384}"/>
              </a:ext>
            </a:extLst>
          </p:cNvPr>
          <p:cNvSpPr>
            <a:spLocks noGrp="1"/>
          </p:cNvSpPr>
          <p:nvPr>
            <p:ph type="title"/>
          </p:nvPr>
        </p:nvSpPr>
        <p:spPr>
          <a:xfrm>
            <a:off x="457200" y="503238"/>
            <a:ext cx="11520488" cy="728441"/>
          </a:xfrm>
        </p:spPr>
        <p:txBody>
          <a:bodyPr/>
          <a:lstStyle/>
          <a:p>
            <a:r>
              <a:rPr lang="en-US"/>
              <a:t>Remote learning presents </a:t>
            </a:r>
            <a:r>
              <a:rPr lang="en-US">
                <a:solidFill>
                  <a:schemeClr val="tx2"/>
                </a:solidFill>
                <a:latin typeface="Segoe UI Semibold" panose="020B0702040204020203" pitchFamily="34" charset="0"/>
                <a:cs typeface="Segoe UI Semibold" panose="020B0702040204020203" pitchFamily="34" charset="0"/>
              </a:rPr>
              <a:t>new challenges</a:t>
            </a:r>
            <a:endParaRPr lang="en-US"/>
          </a:p>
        </p:txBody>
      </p:sp>
      <p:sp>
        <p:nvSpPr>
          <p:cNvPr id="64" name="Rectangle 63">
            <a:extLst>
              <a:ext uri="{FF2B5EF4-FFF2-40B4-BE49-F238E27FC236}">
                <a16:creationId xmlns:a16="http://schemas.microsoft.com/office/drawing/2014/main" id="{0C686E85-72CF-4E91-A9AE-CD20ABF73DB3}"/>
              </a:ext>
            </a:extLst>
          </p:cNvPr>
          <p:cNvSpPr/>
          <p:nvPr/>
        </p:nvSpPr>
        <p:spPr>
          <a:xfrm>
            <a:off x="457200"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ea typeface="Segoe UI" pitchFamily="34" charset="0"/>
                <a:cs typeface="Segoe UI Semibold" panose="020B0702040204020203" pitchFamily="34" charset="0"/>
              </a:rPr>
              <a:t>Managing Uncertainty</a:t>
            </a:r>
          </a:p>
        </p:txBody>
      </p:sp>
      <p:sp>
        <p:nvSpPr>
          <p:cNvPr id="43" name="Rectangle 42">
            <a:extLst>
              <a:ext uri="{FF2B5EF4-FFF2-40B4-BE49-F238E27FC236}">
                <a16:creationId xmlns:a16="http://schemas.microsoft.com/office/drawing/2014/main" id="{4774428F-FB98-4E42-8A30-FF00E6A39912}"/>
              </a:ext>
            </a:extLst>
          </p:cNvPr>
          <p:cNvSpPr/>
          <p:nvPr/>
        </p:nvSpPr>
        <p:spPr bwMode="auto">
          <a:xfrm>
            <a:off x="457200" y="4244883"/>
            <a:ext cx="3586665" cy="1170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Planning for an ever-changing mix of remote, hybrid, and in-person learning creates new challenges for school leaders and IT administrators</a:t>
            </a:r>
          </a:p>
        </p:txBody>
      </p:sp>
      <p:sp>
        <p:nvSpPr>
          <p:cNvPr id="62" name="Rectangle 61">
            <a:extLst>
              <a:ext uri="{FF2B5EF4-FFF2-40B4-BE49-F238E27FC236}">
                <a16:creationId xmlns:a16="http://schemas.microsoft.com/office/drawing/2014/main" id="{F7CB8DD1-6B66-4483-8F2D-B9F59E242317}"/>
              </a:ext>
            </a:extLst>
          </p:cNvPr>
          <p:cNvSpPr/>
          <p:nvPr/>
        </p:nvSpPr>
        <p:spPr>
          <a:xfrm>
            <a:off x="4424112"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Building Teacher Capacity</a:t>
            </a:r>
          </a:p>
        </p:txBody>
      </p:sp>
      <p:sp>
        <p:nvSpPr>
          <p:cNvPr id="44" name="Rectangle 43">
            <a:extLst>
              <a:ext uri="{FF2B5EF4-FFF2-40B4-BE49-F238E27FC236}">
                <a16:creationId xmlns:a16="http://schemas.microsoft.com/office/drawing/2014/main" id="{11132103-916D-4187-B82A-ED1F906DF7DD}"/>
              </a:ext>
            </a:extLst>
          </p:cNvPr>
          <p:cNvSpPr/>
          <p:nvPr/>
        </p:nvSpPr>
        <p:spPr bwMode="auto">
          <a:xfrm>
            <a:off x="4424112" y="4244883"/>
            <a:ext cx="3586665" cy="1170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Managing a remote or hybrid classroom requires educators to develop new skills and knowledge to keep students engaged</a:t>
            </a:r>
          </a:p>
        </p:txBody>
      </p:sp>
      <p:sp>
        <p:nvSpPr>
          <p:cNvPr id="63" name="Rectangle 62">
            <a:extLst>
              <a:ext uri="{FF2B5EF4-FFF2-40B4-BE49-F238E27FC236}">
                <a16:creationId xmlns:a16="http://schemas.microsoft.com/office/drawing/2014/main" id="{41FA3962-D90C-4C0F-A9CD-937B13A18039}"/>
              </a:ext>
            </a:extLst>
          </p:cNvPr>
          <p:cNvSpPr/>
          <p:nvPr/>
        </p:nvSpPr>
        <p:spPr>
          <a:xfrm>
            <a:off x="8391022"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Keeping Students Safe</a:t>
            </a:r>
          </a:p>
        </p:txBody>
      </p:sp>
      <p:sp>
        <p:nvSpPr>
          <p:cNvPr id="46" name="Rectangle 45">
            <a:extLst>
              <a:ext uri="{FF2B5EF4-FFF2-40B4-BE49-F238E27FC236}">
                <a16:creationId xmlns:a16="http://schemas.microsoft.com/office/drawing/2014/main" id="{41733C43-88BD-4C5D-9164-2B680FACF926}"/>
              </a:ext>
            </a:extLst>
          </p:cNvPr>
          <p:cNvSpPr/>
          <p:nvPr/>
        </p:nvSpPr>
        <p:spPr bwMode="auto">
          <a:xfrm>
            <a:off x="8391022" y="4244882"/>
            <a:ext cx="3586665" cy="15285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Schools leaders need to provide safe environments </a:t>
            </a:r>
            <a:r>
              <a:rPr lang="en-US" sz="1800">
                <a:solidFill>
                  <a:srgbClr val="000000"/>
                </a:solidFill>
                <a:cs typeface="Times New Roman"/>
              </a:rPr>
              <a:t>while providing teachers with simple controls to manage their classrooms</a:t>
            </a:r>
            <a:endParaRPr lang="en-US">
              <a:solidFill>
                <a:schemeClr val="tx1"/>
              </a:solidFill>
              <a:ea typeface="Segoe UI" pitchFamily="34" charset="0"/>
              <a:cs typeface="Segoe UI" pitchFamily="34" charset="0"/>
            </a:endParaRPr>
          </a:p>
        </p:txBody>
      </p:sp>
      <p:cxnSp>
        <p:nvCxnSpPr>
          <p:cNvPr id="27" name="Straight Connector 26">
            <a:extLst>
              <a:ext uri="{FF2B5EF4-FFF2-40B4-BE49-F238E27FC236}">
                <a16:creationId xmlns:a16="http://schemas.microsoft.com/office/drawing/2014/main" id="{B9678D9E-EF77-4BDB-931E-BDCCDAC24C18}"/>
              </a:ext>
              <a:ext uri="{C183D7F6-B498-43B3-948B-1728B52AA6E4}">
                <adec:decorative xmlns:adec="http://schemas.microsoft.com/office/drawing/2017/decorative" val="1"/>
              </a:ext>
            </a:extLst>
          </p:cNvPr>
          <p:cNvCxnSpPr>
            <a:cxnSpLocks/>
          </p:cNvCxnSpPr>
          <p:nvPr/>
        </p:nvCxnSpPr>
        <p:spPr>
          <a:xfrm>
            <a:off x="4233989" y="4244883"/>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97E39F-8625-4A5F-81DC-4FA26858FEFA}"/>
              </a:ext>
              <a:ext uri="{C183D7F6-B498-43B3-948B-1728B52AA6E4}">
                <adec:decorative xmlns:adec="http://schemas.microsoft.com/office/drawing/2017/decorative" val="1"/>
              </a:ext>
            </a:extLst>
          </p:cNvPr>
          <p:cNvCxnSpPr>
            <a:cxnSpLocks/>
          </p:cNvCxnSpPr>
          <p:nvPr/>
        </p:nvCxnSpPr>
        <p:spPr>
          <a:xfrm>
            <a:off x="8200900" y="4244883"/>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2C83A94-90BE-4590-9AD5-BDAFB49F0206}"/>
              </a:ext>
              <a:ext uri="{C183D7F6-B498-43B3-948B-1728B52AA6E4}">
                <adec:decorative xmlns:adec="http://schemas.microsoft.com/office/drawing/2017/decorative" val="1"/>
              </a:ext>
            </a:extLst>
          </p:cNvPr>
          <p:cNvGrpSpPr/>
          <p:nvPr/>
        </p:nvGrpSpPr>
        <p:grpSpPr>
          <a:xfrm>
            <a:off x="5799898" y="3486388"/>
            <a:ext cx="793942" cy="669318"/>
            <a:chOff x="5761038" y="3129843"/>
            <a:chExt cx="871662" cy="734838"/>
          </a:xfrm>
        </p:grpSpPr>
        <p:sp>
          <p:nvSpPr>
            <p:cNvPr id="50" name="Freeform: Shape 49">
              <a:extLst>
                <a:ext uri="{FF2B5EF4-FFF2-40B4-BE49-F238E27FC236}">
                  <a16:creationId xmlns:a16="http://schemas.microsoft.com/office/drawing/2014/main" id="{03B2903D-BCE0-4AF5-A5E2-967EB35D6061}"/>
                </a:ext>
              </a:extLst>
            </p:cNvPr>
            <p:cNvSpPr/>
            <p:nvPr/>
          </p:nvSpPr>
          <p:spPr>
            <a:xfrm>
              <a:off x="5761038" y="3244018"/>
              <a:ext cx="238788" cy="259452"/>
            </a:xfrm>
            <a:custGeom>
              <a:avLst/>
              <a:gdLst>
                <a:gd name="connsiteX0" fmla="*/ 42577 w 217931"/>
                <a:gd name="connsiteY0" fmla="*/ 65437 h 236791"/>
                <a:gd name="connsiteX1" fmla="*/ 109919 w 217931"/>
                <a:gd name="connsiteY1" fmla="*/ 0 h 236791"/>
                <a:gd name="connsiteX2" fmla="*/ 178118 w 217931"/>
                <a:gd name="connsiteY2" fmla="*/ 65437 h 236791"/>
                <a:gd name="connsiteX3" fmla="*/ 109919 w 217931"/>
                <a:gd name="connsiteY3" fmla="*/ 130874 h 236791"/>
                <a:gd name="connsiteX4" fmla="*/ 42577 w 217931"/>
                <a:gd name="connsiteY4" fmla="*/ 65437 h 236791"/>
                <a:gd name="connsiteX5" fmla="*/ 42577 w 217931"/>
                <a:gd name="connsiteY5" fmla="*/ 65437 h 236791"/>
                <a:gd name="connsiteX6" fmla="*/ 217932 w 217931"/>
                <a:gd name="connsiteY6" fmla="*/ 236792 h 236791"/>
                <a:gd name="connsiteX7" fmla="*/ 108966 w 217931"/>
                <a:gd name="connsiteY7" fmla="*/ 130874 h 236791"/>
                <a:gd name="connsiteX8" fmla="*/ 0 w 217931"/>
                <a:gd name="connsiteY8" fmla="*/ 236792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1" h="236791">
                  <a:moveTo>
                    <a:pt x="42577" y="65437"/>
                  </a:moveTo>
                  <a:cubicBezTo>
                    <a:pt x="42577" y="29242"/>
                    <a:pt x="72676" y="0"/>
                    <a:pt x="109919" y="0"/>
                  </a:cubicBezTo>
                  <a:cubicBezTo>
                    <a:pt x="147161" y="0"/>
                    <a:pt x="178118" y="29242"/>
                    <a:pt x="178118" y="65437"/>
                  </a:cubicBezTo>
                  <a:cubicBezTo>
                    <a:pt x="178118" y="101632"/>
                    <a:pt x="147066" y="130874"/>
                    <a:pt x="109919" y="130874"/>
                  </a:cubicBezTo>
                  <a:cubicBezTo>
                    <a:pt x="72771" y="130874"/>
                    <a:pt x="42577" y="101632"/>
                    <a:pt x="42577" y="65437"/>
                  </a:cubicBezTo>
                  <a:lnTo>
                    <a:pt x="42577" y="65437"/>
                  </a:lnTo>
                  <a:close/>
                  <a:moveTo>
                    <a:pt x="217932" y="236792"/>
                  </a:moveTo>
                  <a:cubicBezTo>
                    <a:pt x="217932" y="178213"/>
                    <a:pt x="169164" y="130874"/>
                    <a:pt x="108966" y="130874"/>
                  </a:cubicBezTo>
                  <a:cubicBezTo>
                    <a:pt x="48768" y="130874"/>
                    <a:pt x="0" y="178308"/>
                    <a:pt x="0" y="2367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9D2DF4B5-8F6E-4846-A28E-BF6E95F795D1}"/>
                </a:ext>
              </a:extLst>
            </p:cNvPr>
            <p:cNvSpPr/>
            <p:nvPr/>
          </p:nvSpPr>
          <p:spPr>
            <a:xfrm>
              <a:off x="6393912" y="3244018"/>
              <a:ext cx="238788" cy="259452"/>
            </a:xfrm>
            <a:custGeom>
              <a:avLst/>
              <a:gdLst>
                <a:gd name="connsiteX0" fmla="*/ 42481 w 217931"/>
                <a:gd name="connsiteY0" fmla="*/ 65437 h 236791"/>
                <a:gd name="connsiteX1" fmla="*/ 109823 w 217931"/>
                <a:gd name="connsiteY1" fmla="*/ 0 h 236791"/>
                <a:gd name="connsiteX2" fmla="*/ 178022 w 217931"/>
                <a:gd name="connsiteY2" fmla="*/ 65437 h 236791"/>
                <a:gd name="connsiteX3" fmla="*/ 109823 w 217931"/>
                <a:gd name="connsiteY3" fmla="*/ 130874 h 236791"/>
                <a:gd name="connsiteX4" fmla="*/ 42481 w 217931"/>
                <a:gd name="connsiteY4" fmla="*/ 65437 h 236791"/>
                <a:gd name="connsiteX5" fmla="*/ 42481 w 217931"/>
                <a:gd name="connsiteY5" fmla="*/ 65437 h 236791"/>
                <a:gd name="connsiteX6" fmla="*/ 217932 w 217931"/>
                <a:gd name="connsiteY6" fmla="*/ 236792 h 236791"/>
                <a:gd name="connsiteX7" fmla="*/ 108966 w 217931"/>
                <a:gd name="connsiteY7" fmla="*/ 130874 h 236791"/>
                <a:gd name="connsiteX8" fmla="*/ 0 w 217931"/>
                <a:gd name="connsiteY8" fmla="*/ 236792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1" h="236791">
                  <a:moveTo>
                    <a:pt x="42481" y="65437"/>
                  </a:moveTo>
                  <a:cubicBezTo>
                    <a:pt x="42481" y="29242"/>
                    <a:pt x="72581" y="0"/>
                    <a:pt x="109823" y="0"/>
                  </a:cubicBezTo>
                  <a:cubicBezTo>
                    <a:pt x="147066" y="0"/>
                    <a:pt x="178022" y="29242"/>
                    <a:pt x="178022" y="65437"/>
                  </a:cubicBezTo>
                  <a:cubicBezTo>
                    <a:pt x="178022" y="101632"/>
                    <a:pt x="146971" y="130874"/>
                    <a:pt x="109823" y="130874"/>
                  </a:cubicBezTo>
                  <a:cubicBezTo>
                    <a:pt x="72676" y="130874"/>
                    <a:pt x="42481" y="101632"/>
                    <a:pt x="42481" y="65437"/>
                  </a:cubicBezTo>
                  <a:lnTo>
                    <a:pt x="42481" y="65437"/>
                  </a:lnTo>
                  <a:close/>
                  <a:moveTo>
                    <a:pt x="217932" y="236792"/>
                  </a:moveTo>
                  <a:cubicBezTo>
                    <a:pt x="217932" y="178213"/>
                    <a:pt x="169164" y="130874"/>
                    <a:pt x="108966" y="130874"/>
                  </a:cubicBezTo>
                  <a:cubicBezTo>
                    <a:pt x="48673" y="130874"/>
                    <a:pt x="0" y="178213"/>
                    <a:pt x="0" y="2367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reeform: Shape 51">
              <a:extLst>
                <a:ext uri="{FF2B5EF4-FFF2-40B4-BE49-F238E27FC236}">
                  <a16:creationId xmlns:a16="http://schemas.microsoft.com/office/drawing/2014/main" id="{5D449458-9F5F-4D4E-99C1-20DAA126DE8C}"/>
                </a:ext>
              </a:extLst>
            </p:cNvPr>
            <p:cNvSpPr/>
            <p:nvPr/>
          </p:nvSpPr>
          <p:spPr>
            <a:xfrm>
              <a:off x="6077475" y="3605333"/>
              <a:ext cx="238789" cy="259348"/>
            </a:xfrm>
            <a:custGeom>
              <a:avLst/>
              <a:gdLst>
                <a:gd name="connsiteX0" fmla="*/ 42481 w 217932"/>
                <a:gd name="connsiteY0" fmla="*/ 65437 h 236696"/>
                <a:gd name="connsiteX1" fmla="*/ 109823 w 217932"/>
                <a:gd name="connsiteY1" fmla="*/ 0 h 236696"/>
                <a:gd name="connsiteX2" fmla="*/ 178022 w 217932"/>
                <a:gd name="connsiteY2" fmla="*/ 65437 h 236696"/>
                <a:gd name="connsiteX3" fmla="*/ 109823 w 217932"/>
                <a:gd name="connsiteY3" fmla="*/ 130873 h 236696"/>
                <a:gd name="connsiteX4" fmla="*/ 42481 w 217932"/>
                <a:gd name="connsiteY4" fmla="*/ 65437 h 236696"/>
                <a:gd name="connsiteX5" fmla="*/ 42481 w 217932"/>
                <a:gd name="connsiteY5" fmla="*/ 65437 h 236696"/>
                <a:gd name="connsiteX6" fmla="*/ 217932 w 217932"/>
                <a:gd name="connsiteY6" fmla="*/ 236696 h 236696"/>
                <a:gd name="connsiteX7" fmla="*/ 108966 w 217932"/>
                <a:gd name="connsiteY7" fmla="*/ 130778 h 236696"/>
                <a:gd name="connsiteX8" fmla="*/ 0 w 217932"/>
                <a:gd name="connsiteY8" fmla="*/ 236696 h 23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2" h="236696">
                  <a:moveTo>
                    <a:pt x="42481" y="65437"/>
                  </a:moveTo>
                  <a:cubicBezTo>
                    <a:pt x="42481" y="29242"/>
                    <a:pt x="72580" y="0"/>
                    <a:pt x="109823" y="0"/>
                  </a:cubicBezTo>
                  <a:cubicBezTo>
                    <a:pt x="147066" y="0"/>
                    <a:pt x="178022" y="29242"/>
                    <a:pt x="178022" y="65437"/>
                  </a:cubicBezTo>
                  <a:cubicBezTo>
                    <a:pt x="178022" y="101632"/>
                    <a:pt x="146971" y="130873"/>
                    <a:pt x="109823" y="130873"/>
                  </a:cubicBezTo>
                  <a:cubicBezTo>
                    <a:pt x="72676" y="130873"/>
                    <a:pt x="42481" y="101537"/>
                    <a:pt x="42481" y="65437"/>
                  </a:cubicBezTo>
                  <a:lnTo>
                    <a:pt x="42481" y="65437"/>
                  </a:lnTo>
                  <a:close/>
                  <a:moveTo>
                    <a:pt x="217932" y="236696"/>
                  </a:moveTo>
                  <a:cubicBezTo>
                    <a:pt x="217932" y="178118"/>
                    <a:pt x="169164" y="130778"/>
                    <a:pt x="108966" y="130778"/>
                  </a:cubicBezTo>
                  <a:cubicBezTo>
                    <a:pt x="48768" y="130778"/>
                    <a:pt x="0" y="178118"/>
                    <a:pt x="0" y="236696"/>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52">
              <a:extLst>
                <a:ext uri="{FF2B5EF4-FFF2-40B4-BE49-F238E27FC236}">
                  <a16:creationId xmlns:a16="http://schemas.microsoft.com/office/drawing/2014/main" id="{ACF6FFD0-7D62-4F6F-81C9-5BFE54244647}"/>
                </a:ext>
              </a:extLst>
            </p:cNvPr>
            <p:cNvSpPr/>
            <p:nvPr/>
          </p:nvSpPr>
          <p:spPr>
            <a:xfrm>
              <a:off x="5962777" y="3129843"/>
              <a:ext cx="470168" cy="94659"/>
            </a:xfrm>
            <a:custGeom>
              <a:avLst/>
              <a:gdLst>
                <a:gd name="connsiteX0" fmla="*/ 429101 w 429101"/>
                <a:gd name="connsiteY0" fmla="*/ 86392 h 86391"/>
                <a:gd name="connsiteX1" fmla="*/ 214503 w 429101"/>
                <a:gd name="connsiteY1" fmla="*/ 0 h 86391"/>
                <a:gd name="connsiteX2" fmla="*/ 0 w 429101"/>
                <a:gd name="connsiteY2" fmla="*/ 86392 h 86391"/>
              </a:gdLst>
              <a:ahLst/>
              <a:cxnLst>
                <a:cxn ang="0">
                  <a:pos x="connsiteX0" y="connsiteY0"/>
                </a:cxn>
                <a:cxn ang="0">
                  <a:pos x="connsiteX1" y="connsiteY1"/>
                </a:cxn>
                <a:cxn ang="0">
                  <a:pos x="connsiteX2" y="connsiteY2"/>
                </a:cxn>
              </a:cxnLst>
              <a:rect l="l" t="t" r="r" b="b"/>
              <a:pathLst>
                <a:path w="429101" h="86391">
                  <a:moveTo>
                    <a:pt x="429101" y="86392"/>
                  </a:moveTo>
                  <a:cubicBezTo>
                    <a:pt x="373285" y="32957"/>
                    <a:pt x="297847" y="0"/>
                    <a:pt x="214503" y="0"/>
                  </a:cubicBezTo>
                  <a:cubicBezTo>
                    <a:pt x="131159" y="0"/>
                    <a:pt x="55817" y="32957"/>
                    <a:pt x="0" y="863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A52C4E70-AC8D-4FE3-B1A7-8502CAFBAA13}"/>
                </a:ext>
              </a:extLst>
            </p:cNvPr>
            <p:cNvSpPr/>
            <p:nvPr/>
          </p:nvSpPr>
          <p:spPr>
            <a:xfrm>
              <a:off x="5859246" y="3511508"/>
              <a:ext cx="212697" cy="276464"/>
            </a:xfrm>
            <a:custGeom>
              <a:avLst/>
              <a:gdLst>
                <a:gd name="connsiteX0" fmla="*/ 0 w 194119"/>
                <a:gd name="connsiteY0" fmla="*/ 0 h 252317"/>
                <a:gd name="connsiteX1" fmla="*/ 194120 w 194119"/>
                <a:gd name="connsiteY1" fmla="*/ 252317 h 252317"/>
              </a:gdLst>
              <a:ahLst/>
              <a:cxnLst>
                <a:cxn ang="0">
                  <a:pos x="connsiteX0" y="connsiteY0"/>
                </a:cxn>
                <a:cxn ang="0">
                  <a:pos x="connsiteX1" y="connsiteY1"/>
                </a:cxn>
              </a:cxnLst>
              <a:rect l="l" t="t" r="r" b="b"/>
              <a:pathLst>
                <a:path w="194119" h="252317">
                  <a:moveTo>
                    <a:pt x="0" y="0"/>
                  </a:moveTo>
                  <a:cubicBezTo>
                    <a:pt x="13621" y="115157"/>
                    <a:pt x="90107" y="210979"/>
                    <a:pt x="194120" y="252317"/>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732B46FC-4770-4F13-9167-874F994E9819}"/>
                </a:ext>
              </a:extLst>
            </p:cNvPr>
            <p:cNvSpPr/>
            <p:nvPr/>
          </p:nvSpPr>
          <p:spPr>
            <a:xfrm>
              <a:off x="6331189" y="3511508"/>
              <a:ext cx="205287" cy="273333"/>
            </a:xfrm>
            <a:custGeom>
              <a:avLst/>
              <a:gdLst>
                <a:gd name="connsiteX0" fmla="*/ 0 w 187356"/>
                <a:gd name="connsiteY0" fmla="*/ 249460 h 249459"/>
                <a:gd name="connsiteX1" fmla="*/ 187357 w 187356"/>
                <a:gd name="connsiteY1" fmla="*/ 0 h 249459"/>
              </a:gdLst>
              <a:ahLst/>
              <a:cxnLst>
                <a:cxn ang="0">
                  <a:pos x="connsiteX0" y="connsiteY0"/>
                </a:cxn>
                <a:cxn ang="0">
                  <a:pos x="connsiteX1" y="connsiteY1"/>
                </a:cxn>
              </a:cxnLst>
              <a:rect l="l" t="t" r="r" b="b"/>
              <a:pathLst>
                <a:path w="187356" h="249459">
                  <a:moveTo>
                    <a:pt x="0" y="249460"/>
                  </a:moveTo>
                  <a:cubicBezTo>
                    <a:pt x="100584" y="206693"/>
                    <a:pt x="174022" y="112586"/>
                    <a:pt x="187357" y="0"/>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shield_3">
            <a:extLst>
              <a:ext uri="{FF2B5EF4-FFF2-40B4-BE49-F238E27FC236}">
                <a16:creationId xmlns:a16="http://schemas.microsoft.com/office/drawing/2014/main" id="{B3A078BE-FE18-4787-8A5E-43891F94F148}"/>
              </a:ext>
              <a:ext uri="{C183D7F6-B498-43B3-948B-1728B52AA6E4}">
                <adec:decorative xmlns:adec="http://schemas.microsoft.com/office/drawing/2017/decorative" val="1"/>
              </a:ext>
            </a:extLst>
          </p:cNvPr>
          <p:cNvSpPr>
            <a:spLocks noChangeAspect="1" noEditPoints="1"/>
          </p:cNvSpPr>
          <p:nvPr/>
        </p:nvSpPr>
        <p:spPr bwMode="auto">
          <a:xfrm>
            <a:off x="9891603" y="3364847"/>
            <a:ext cx="585502" cy="59341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38528EFF-750A-44A8-A027-3DF082A13D66}"/>
              </a:ext>
              <a:ext uri="{C183D7F6-B498-43B3-948B-1728B52AA6E4}">
                <adec:decorative xmlns:adec="http://schemas.microsoft.com/office/drawing/2017/decorative" val="1"/>
              </a:ext>
            </a:extLst>
          </p:cNvPr>
          <p:cNvGrpSpPr/>
          <p:nvPr/>
        </p:nvGrpSpPr>
        <p:grpSpPr>
          <a:xfrm>
            <a:off x="1774082" y="3343629"/>
            <a:ext cx="952900" cy="635846"/>
            <a:chOff x="1636055" y="3166473"/>
            <a:chExt cx="1228954" cy="820050"/>
          </a:xfrm>
        </p:grpSpPr>
        <p:sp>
          <p:nvSpPr>
            <p:cNvPr id="48" name="Laptop_E770" title="Icon of a laptop">
              <a:extLst>
                <a:ext uri="{FF2B5EF4-FFF2-40B4-BE49-F238E27FC236}">
                  <a16:creationId xmlns:a16="http://schemas.microsoft.com/office/drawing/2014/main" id="{727B6433-9291-43A8-9213-332EDA1C90B5}"/>
                </a:ext>
              </a:extLst>
            </p:cNvPr>
            <p:cNvSpPr>
              <a:spLocks noChangeAspect="1" noEditPoints="1"/>
            </p:cNvSpPr>
            <p:nvPr/>
          </p:nvSpPr>
          <p:spPr bwMode="auto">
            <a:xfrm>
              <a:off x="1636055" y="3166473"/>
              <a:ext cx="1228954" cy="82005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39" name="Group 38">
              <a:extLst>
                <a:ext uri="{FF2B5EF4-FFF2-40B4-BE49-F238E27FC236}">
                  <a16:creationId xmlns:a16="http://schemas.microsoft.com/office/drawing/2014/main" id="{2F7ED5D7-AB87-4D19-809B-3F451E507C5F}"/>
                </a:ext>
              </a:extLst>
            </p:cNvPr>
            <p:cNvGrpSpPr/>
            <p:nvPr/>
          </p:nvGrpSpPr>
          <p:grpSpPr>
            <a:xfrm>
              <a:off x="2069306" y="3269251"/>
              <a:ext cx="362452" cy="360098"/>
              <a:chOff x="3772417" y="3035178"/>
              <a:chExt cx="319641" cy="317566"/>
            </a:xfrm>
          </p:grpSpPr>
          <p:sp>
            <p:nvSpPr>
              <p:cNvPr id="58" name="Oval 165">
                <a:extLst>
                  <a:ext uri="{FF2B5EF4-FFF2-40B4-BE49-F238E27FC236}">
                    <a16:creationId xmlns:a16="http://schemas.microsoft.com/office/drawing/2014/main" id="{6A051C93-E06A-4FB2-ACF5-8AF5E4345DD2}"/>
                  </a:ext>
                </a:extLst>
              </p:cNvPr>
              <p:cNvSpPr>
                <a:spLocks noChangeArrowheads="1"/>
              </p:cNvSpPr>
              <p:nvPr/>
            </p:nvSpPr>
            <p:spPr bwMode="auto">
              <a:xfrm rot="2700000">
                <a:off x="3773455" y="3034140"/>
                <a:ext cx="317566" cy="319641"/>
              </a:xfrm>
              <a:prstGeom prst="ellipse">
                <a:avLst/>
              </a:pr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59" name="Line 166">
                <a:extLst>
                  <a:ext uri="{FF2B5EF4-FFF2-40B4-BE49-F238E27FC236}">
                    <a16:creationId xmlns:a16="http://schemas.microsoft.com/office/drawing/2014/main" id="{9F2496A1-B514-49C3-8AA3-5147CEB5F8A3}"/>
                  </a:ext>
                </a:extLst>
              </p:cNvPr>
              <p:cNvSpPr>
                <a:spLocks noChangeShapeType="1"/>
              </p:cNvSpPr>
              <p:nvPr/>
            </p:nvSpPr>
            <p:spPr bwMode="auto">
              <a:xfrm rot="2700000">
                <a:off x="3932238" y="3036646"/>
                <a:ext cx="0" cy="317566"/>
              </a:xfrm>
              <a:prstGeom prst="line">
                <a:avLst/>
              </a:pr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grpSp>
        <p:sp>
          <p:nvSpPr>
            <p:cNvPr id="60" name="Wifi_E701" title="Icon of a wireless signal">
              <a:extLst>
                <a:ext uri="{FF2B5EF4-FFF2-40B4-BE49-F238E27FC236}">
                  <a16:creationId xmlns:a16="http://schemas.microsoft.com/office/drawing/2014/main" id="{18E15321-9D4D-46C1-B721-440F2636A057}"/>
                </a:ext>
              </a:extLst>
            </p:cNvPr>
            <p:cNvSpPr>
              <a:spLocks noChangeAspect="1" noEditPoints="1"/>
            </p:cNvSpPr>
            <p:nvPr/>
          </p:nvSpPr>
          <p:spPr bwMode="auto">
            <a:xfrm rot="2700000">
              <a:off x="2179669" y="3378403"/>
              <a:ext cx="141726" cy="141794"/>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2977266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52E863-0E53-4790-BD46-BD399ADF26C8}"/>
              </a:ext>
            </a:extLst>
          </p:cNvPr>
          <p:cNvSpPr>
            <a:spLocks noGrp="1"/>
          </p:cNvSpPr>
          <p:nvPr>
            <p:ph type="title"/>
          </p:nvPr>
        </p:nvSpPr>
        <p:spPr>
          <a:xfrm>
            <a:off x="457200" y="503238"/>
            <a:ext cx="11520488" cy="1178454"/>
          </a:xfrm>
        </p:spPr>
        <p:txBody>
          <a:bodyPr/>
          <a:lstStyle/>
          <a:p>
            <a:r>
              <a:rPr lang="en-US">
                <a:solidFill>
                  <a:schemeClr val="tx2"/>
                </a:solidFill>
                <a:latin typeface="Segoe UI Semibold" panose="020B0702040204020203" pitchFamily="34" charset="0"/>
                <a:cs typeface="Segoe UI Semibold" panose="020B0702040204020203" pitchFamily="34" charset="0"/>
              </a:rPr>
              <a:t>Hybrid learning</a:t>
            </a:r>
            <a:r>
              <a:rPr lang="en-US"/>
              <a:t> is the future</a:t>
            </a:r>
            <a:endParaRPr lang="en-US">
              <a:solidFill>
                <a:schemeClr val="tx2"/>
              </a:solidFill>
              <a:latin typeface="Segoe UI Semibold" panose="020B0702040204020203" pitchFamily="34" charset="0"/>
              <a:cs typeface="Segoe UI Semibold" panose="020B0702040204020203" pitchFamily="34" charset="0"/>
            </a:endParaRPr>
          </a:p>
        </p:txBody>
      </p:sp>
      <p:sp>
        <p:nvSpPr>
          <p:cNvPr id="35" name="TextBox 34">
            <a:extLst>
              <a:ext uri="{FF2B5EF4-FFF2-40B4-BE49-F238E27FC236}">
                <a16:creationId xmlns:a16="http://schemas.microsoft.com/office/drawing/2014/main" id="{48998216-2DD9-41F2-9159-16282532EEEF}"/>
              </a:ext>
            </a:extLst>
          </p:cNvPr>
          <p:cNvSpPr txBox="1"/>
          <p:nvPr/>
        </p:nvSpPr>
        <p:spPr>
          <a:xfrm>
            <a:off x="403610" y="1227320"/>
            <a:ext cx="11520477" cy="646331"/>
          </a:xfrm>
          <a:prstGeom prst="rect">
            <a:avLst/>
          </a:prstGeom>
          <a:noFill/>
        </p:spPr>
        <p:txBody>
          <a:bodyPr wrap="square">
            <a:spAutoFit/>
          </a:bodyPr>
          <a:lstStyle/>
          <a:p>
            <a:r>
              <a:rPr lang="en-US"/>
              <a:t>Hybrid learning involves more than virtual classes—it is a holistic learning experience that enables all students to continue their education regardless of weather, transportation limitations, or other obstacles they may face.</a:t>
            </a:r>
          </a:p>
        </p:txBody>
      </p:sp>
      <p:sp>
        <p:nvSpPr>
          <p:cNvPr id="36" name="TextBox 35">
            <a:extLst>
              <a:ext uri="{FF2B5EF4-FFF2-40B4-BE49-F238E27FC236}">
                <a16:creationId xmlns:a16="http://schemas.microsoft.com/office/drawing/2014/main" id="{9E9F1AFB-0BE1-4241-A09E-CA62030F9EC8}"/>
              </a:ext>
            </a:extLst>
          </p:cNvPr>
          <p:cNvSpPr txBox="1"/>
          <p:nvPr/>
        </p:nvSpPr>
        <p:spPr>
          <a:xfrm>
            <a:off x="403610" y="2018052"/>
            <a:ext cx="11520477" cy="369332"/>
          </a:xfrm>
          <a:prstGeom prst="rect">
            <a:avLst/>
          </a:prstGeom>
          <a:noFill/>
        </p:spPr>
        <p:txBody>
          <a:bodyPr wrap="square">
            <a:spAutoFit/>
          </a:bodyPr>
          <a:lstStyle/>
          <a:p>
            <a:r>
              <a:rPr lang="en-US">
                <a:solidFill>
                  <a:schemeClr val="tx2"/>
                </a:solidFill>
                <a:latin typeface="Segoe UI Semibold" panose="020B0702040204020203" pitchFamily="34" charset="0"/>
                <a:cs typeface="Segoe UI Semibold" panose="020B0702040204020203" pitchFamily="34" charset="0"/>
              </a:rPr>
              <a:t>An agile hybrid learning system requires:</a:t>
            </a:r>
          </a:p>
        </p:txBody>
      </p:sp>
      <p:sp>
        <p:nvSpPr>
          <p:cNvPr id="43" name="Rectangle 42">
            <a:extLst>
              <a:ext uri="{FF2B5EF4-FFF2-40B4-BE49-F238E27FC236}">
                <a16:creationId xmlns:a16="http://schemas.microsoft.com/office/drawing/2014/main" id="{A2D17DEC-88BA-48C3-AA85-567B9C058A69}"/>
              </a:ext>
            </a:extLst>
          </p:cNvPr>
          <p:cNvSpPr/>
          <p:nvPr/>
        </p:nvSpPr>
        <p:spPr>
          <a:xfrm>
            <a:off x="457201"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Accessible and secure devices for students that enable learning </a:t>
            </a:r>
            <a:br>
              <a:rPr lang="en-US"/>
            </a:br>
            <a:r>
              <a:rPr lang="en-US"/>
              <a:t>online and off</a:t>
            </a:r>
          </a:p>
        </p:txBody>
      </p:sp>
      <p:sp>
        <p:nvSpPr>
          <p:cNvPr id="44" name="Rectangle 43">
            <a:extLst>
              <a:ext uri="{FF2B5EF4-FFF2-40B4-BE49-F238E27FC236}">
                <a16:creationId xmlns:a16="http://schemas.microsoft.com/office/drawing/2014/main" id="{60339C3E-C42F-482A-837A-D588EFCAFEF4}"/>
              </a:ext>
            </a:extLst>
          </p:cNvPr>
          <p:cNvSpPr/>
          <p:nvPr/>
        </p:nvSpPr>
        <p:spPr>
          <a:xfrm>
            <a:off x="4424113"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Training and resources for teachers so they can confidently engage students online</a:t>
            </a:r>
          </a:p>
        </p:txBody>
      </p:sp>
      <p:sp>
        <p:nvSpPr>
          <p:cNvPr id="45" name="Rectangle 44">
            <a:extLst>
              <a:ext uri="{FF2B5EF4-FFF2-40B4-BE49-F238E27FC236}">
                <a16:creationId xmlns:a16="http://schemas.microsoft.com/office/drawing/2014/main" id="{FB11E50E-51EA-42D6-BC3E-91150B046E4A}"/>
              </a:ext>
            </a:extLst>
          </p:cNvPr>
          <p:cNvSpPr/>
          <p:nvPr/>
        </p:nvSpPr>
        <p:spPr>
          <a:xfrm>
            <a:off x="8391023"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Easy-to-manage technology that keeps students safe and </a:t>
            </a:r>
            <a:br>
              <a:rPr lang="en-US"/>
            </a:br>
            <a:r>
              <a:rPr lang="en-US"/>
              <a:t>school data secure </a:t>
            </a:r>
          </a:p>
        </p:txBody>
      </p:sp>
      <p:sp>
        <p:nvSpPr>
          <p:cNvPr id="46" name="Oval 45">
            <a:extLst>
              <a:ext uri="{FF2B5EF4-FFF2-40B4-BE49-F238E27FC236}">
                <a16:creationId xmlns:a16="http://schemas.microsoft.com/office/drawing/2014/main" id="{250105E1-C013-4CEF-A66F-C3CFE4277B9D}"/>
              </a:ext>
              <a:ext uri="{C183D7F6-B498-43B3-948B-1728B52AA6E4}">
                <adec:decorative xmlns:adec="http://schemas.microsoft.com/office/drawing/2017/decorative" val="1"/>
              </a:ext>
            </a:extLst>
          </p:cNvPr>
          <p:cNvSpPr/>
          <p:nvPr/>
        </p:nvSpPr>
        <p:spPr bwMode="auto">
          <a:xfrm>
            <a:off x="1517399"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47" name="Oval 46">
            <a:extLst>
              <a:ext uri="{FF2B5EF4-FFF2-40B4-BE49-F238E27FC236}">
                <a16:creationId xmlns:a16="http://schemas.microsoft.com/office/drawing/2014/main" id="{7D3DA912-C986-4FBA-9D67-424EA9CA531D}"/>
              </a:ext>
              <a:ext uri="{C183D7F6-B498-43B3-948B-1728B52AA6E4}">
                <adec:decorative xmlns:adec="http://schemas.microsoft.com/office/drawing/2017/decorative" val="1"/>
              </a:ext>
            </a:extLst>
          </p:cNvPr>
          <p:cNvSpPr/>
          <p:nvPr/>
        </p:nvSpPr>
        <p:spPr bwMode="auto">
          <a:xfrm>
            <a:off x="9451221"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48" name="Oval 47">
            <a:extLst>
              <a:ext uri="{FF2B5EF4-FFF2-40B4-BE49-F238E27FC236}">
                <a16:creationId xmlns:a16="http://schemas.microsoft.com/office/drawing/2014/main" id="{C0FDCD9E-1509-411A-B1A2-8885BC03CF59}"/>
              </a:ext>
              <a:ext uri="{C183D7F6-B498-43B3-948B-1728B52AA6E4}">
                <adec:decorative xmlns:adec="http://schemas.microsoft.com/office/drawing/2017/decorative" val="1"/>
              </a:ext>
            </a:extLst>
          </p:cNvPr>
          <p:cNvSpPr/>
          <p:nvPr/>
        </p:nvSpPr>
        <p:spPr bwMode="auto">
          <a:xfrm>
            <a:off x="5484311"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49" name="Group 48">
            <a:extLst>
              <a:ext uri="{FF2B5EF4-FFF2-40B4-BE49-F238E27FC236}">
                <a16:creationId xmlns:a16="http://schemas.microsoft.com/office/drawing/2014/main" id="{C5C1766B-9104-4368-B339-B683EC622A4A}"/>
              </a:ext>
              <a:ext uri="{C183D7F6-B498-43B3-948B-1728B52AA6E4}">
                <adec:decorative xmlns:adec="http://schemas.microsoft.com/office/drawing/2017/decorative" val="1"/>
              </a:ext>
            </a:extLst>
          </p:cNvPr>
          <p:cNvGrpSpPr/>
          <p:nvPr/>
        </p:nvGrpSpPr>
        <p:grpSpPr>
          <a:xfrm>
            <a:off x="4233990" y="4456638"/>
            <a:ext cx="3966911" cy="894693"/>
            <a:chOff x="4233989" y="4234258"/>
            <a:chExt cx="3966911" cy="1170862"/>
          </a:xfrm>
        </p:grpSpPr>
        <p:cxnSp>
          <p:nvCxnSpPr>
            <p:cNvPr id="50" name="Straight Connector 49">
              <a:extLst>
                <a:ext uri="{FF2B5EF4-FFF2-40B4-BE49-F238E27FC236}">
                  <a16:creationId xmlns:a16="http://schemas.microsoft.com/office/drawing/2014/main" id="{EAFD82EC-29B7-49AF-A012-F85D72A49622}"/>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2A09AE-23B7-476E-8CB9-2491928F47A8}"/>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UniversalApp_E8CC">
            <a:extLst>
              <a:ext uri="{FF2B5EF4-FFF2-40B4-BE49-F238E27FC236}">
                <a16:creationId xmlns:a16="http://schemas.microsoft.com/office/drawing/2014/main" id="{A28E3DD5-0B73-4D2C-88EA-4B062B9F5B7E}"/>
              </a:ext>
              <a:ext uri="{C183D7F6-B498-43B3-948B-1728B52AA6E4}">
                <adec:decorative xmlns:adec="http://schemas.microsoft.com/office/drawing/2017/decorative" val="1"/>
              </a:ext>
            </a:extLst>
          </p:cNvPr>
          <p:cNvSpPr>
            <a:spLocks noChangeAspect="1" noEditPoints="1"/>
          </p:cNvSpPr>
          <p:nvPr/>
        </p:nvSpPr>
        <p:spPr bwMode="auto">
          <a:xfrm>
            <a:off x="1818824" y="3180467"/>
            <a:ext cx="863418" cy="633590"/>
          </a:xfrm>
          <a:custGeom>
            <a:avLst/>
            <a:gdLst>
              <a:gd name="T0" fmla="*/ 1250 w 3750"/>
              <a:gd name="T1" fmla="*/ 2750 h 2750"/>
              <a:gd name="T2" fmla="*/ 0 w 3750"/>
              <a:gd name="T3" fmla="*/ 2750 h 2750"/>
              <a:gd name="T4" fmla="*/ 0 w 3750"/>
              <a:gd name="T5" fmla="*/ 750 h 2750"/>
              <a:gd name="T6" fmla="*/ 1250 w 3750"/>
              <a:gd name="T7" fmla="*/ 750 h 2750"/>
              <a:gd name="T8" fmla="*/ 1250 w 3750"/>
              <a:gd name="T9" fmla="*/ 2750 h 2750"/>
              <a:gd name="T10" fmla="*/ 375 w 3750"/>
              <a:gd name="T11" fmla="*/ 2250 h 2750"/>
              <a:gd name="T12" fmla="*/ 875 w 3750"/>
              <a:gd name="T13" fmla="*/ 2250 h 2750"/>
              <a:gd name="T14" fmla="*/ 1875 w 3750"/>
              <a:gd name="T15" fmla="*/ 1750 h 2750"/>
              <a:gd name="T16" fmla="*/ 2375 w 3750"/>
              <a:gd name="T17" fmla="*/ 1750 h 2750"/>
              <a:gd name="T18" fmla="*/ 1250 w 3750"/>
              <a:gd name="T19" fmla="*/ 2250 h 2750"/>
              <a:gd name="T20" fmla="*/ 3625 w 3750"/>
              <a:gd name="T21" fmla="*/ 2250 h 2750"/>
              <a:gd name="T22" fmla="*/ 3750 w 3750"/>
              <a:gd name="T23" fmla="*/ 2125 h 2750"/>
              <a:gd name="T24" fmla="*/ 3750 w 3750"/>
              <a:gd name="T25" fmla="*/ 125 h 2750"/>
              <a:gd name="T26" fmla="*/ 3625 w 3750"/>
              <a:gd name="T27" fmla="*/ 0 h 2750"/>
              <a:gd name="T28" fmla="*/ 625 w 3750"/>
              <a:gd name="T29" fmla="*/ 0 h 2750"/>
              <a:gd name="T30" fmla="*/ 500 w 3750"/>
              <a:gd name="T31" fmla="*/ 125 h 2750"/>
              <a:gd name="T32" fmla="*/ 500 w 3750"/>
              <a:gd name="T33" fmla="*/ 75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0" h="2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53" name="Group 52">
            <a:extLst>
              <a:ext uri="{FF2B5EF4-FFF2-40B4-BE49-F238E27FC236}">
                <a16:creationId xmlns:a16="http://schemas.microsoft.com/office/drawing/2014/main" id="{4D9AF249-91A8-4A64-9788-60CE3AF6F438}"/>
              </a:ext>
              <a:ext uri="{C183D7F6-B498-43B3-948B-1728B52AA6E4}">
                <adec:decorative xmlns:adec="http://schemas.microsoft.com/office/drawing/2017/decorative" val="1"/>
              </a:ext>
            </a:extLst>
          </p:cNvPr>
          <p:cNvGrpSpPr/>
          <p:nvPr/>
        </p:nvGrpSpPr>
        <p:grpSpPr>
          <a:xfrm>
            <a:off x="5779635" y="3180467"/>
            <a:ext cx="875620" cy="671068"/>
            <a:chOff x="5836854" y="2985881"/>
            <a:chExt cx="752704" cy="576866"/>
          </a:xfrm>
        </p:grpSpPr>
        <p:grpSp>
          <p:nvGrpSpPr>
            <p:cNvPr id="54" name="Group 53">
              <a:extLst>
                <a:ext uri="{FF2B5EF4-FFF2-40B4-BE49-F238E27FC236}">
                  <a16:creationId xmlns:a16="http://schemas.microsoft.com/office/drawing/2014/main" id="{7AD0DD32-16F8-4D92-B449-6AABF31B73D4}"/>
                </a:ext>
              </a:extLst>
            </p:cNvPr>
            <p:cNvGrpSpPr/>
            <p:nvPr/>
          </p:nvGrpSpPr>
          <p:grpSpPr>
            <a:xfrm>
              <a:off x="6021643" y="3046324"/>
              <a:ext cx="383126" cy="338014"/>
              <a:chOff x="8200900" y="2784024"/>
              <a:chExt cx="580420" cy="512077"/>
            </a:xfrm>
          </p:grpSpPr>
          <p:grpSp>
            <p:nvGrpSpPr>
              <p:cNvPr id="56" name="Graphic 63">
                <a:extLst>
                  <a:ext uri="{FF2B5EF4-FFF2-40B4-BE49-F238E27FC236}">
                    <a16:creationId xmlns:a16="http://schemas.microsoft.com/office/drawing/2014/main" id="{3F02A0BF-DB8D-4B36-A103-A385059F0154}"/>
                  </a:ext>
                </a:extLst>
              </p:cNvPr>
              <p:cNvGrpSpPr/>
              <p:nvPr/>
            </p:nvGrpSpPr>
            <p:grpSpPr>
              <a:xfrm>
                <a:off x="8234192" y="2917874"/>
                <a:ext cx="164270" cy="177411"/>
                <a:chOff x="832392" y="1752609"/>
                <a:chExt cx="290032" cy="313234"/>
              </a:xfrm>
              <a:noFill/>
            </p:grpSpPr>
            <p:sp>
              <p:nvSpPr>
                <p:cNvPr id="68" name="Freeform: Shape 67">
                  <a:extLst>
                    <a:ext uri="{FF2B5EF4-FFF2-40B4-BE49-F238E27FC236}">
                      <a16:creationId xmlns:a16="http://schemas.microsoft.com/office/drawing/2014/main" id="{B5244040-8D27-4B23-90BD-B232BF7D154C}"/>
                    </a:ext>
                  </a:extLst>
                </p:cNvPr>
                <p:cNvSpPr/>
                <p:nvPr/>
              </p:nvSpPr>
              <p:spPr>
                <a:xfrm>
                  <a:off x="894265" y="1752609"/>
                  <a:ext cx="174019" cy="174020"/>
                </a:xfrm>
                <a:custGeom>
                  <a:avLst/>
                  <a:gdLst>
                    <a:gd name="connsiteX0" fmla="*/ 87976 w 174019"/>
                    <a:gd name="connsiteY0" fmla="*/ 0 h 174019"/>
                    <a:gd name="connsiteX1" fmla="*/ 0 w 174019"/>
                    <a:gd name="connsiteY1" fmla="*/ 88943 h 174019"/>
                    <a:gd name="connsiteX2" fmla="*/ 87976 w 174019"/>
                    <a:gd name="connsiteY2" fmla="*/ 177886 h 174019"/>
                    <a:gd name="connsiteX3" fmla="*/ 177500 w 174019"/>
                    <a:gd name="connsiteY3" fmla="*/ 88943 h 174019"/>
                    <a:gd name="connsiteX4" fmla="*/ 87976 w 174019"/>
                    <a:gd name="connsiteY4" fmla="*/ 0 h 174019"/>
                    <a:gd name="connsiteX5" fmla="*/ 87976 w 174019"/>
                    <a:gd name="connsiteY5"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9" h="174019">
                      <a:moveTo>
                        <a:pt x="87976" y="0"/>
                      </a:moveTo>
                      <a:cubicBezTo>
                        <a:pt x="39058" y="0"/>
                        <a:pt x="0" y="40411"/>
                        <a:pt x="0" y="88943"/>
                      </a:cubicBezTo>
                      <a:cubicBezTo>
                        <a:pt x="0" y="137475"/>
                        <a:pt x="39058" y="177886"/>
                        <a:pt x="87976" y="177886"/>
                      </a:cubicBezTo>
                      <a:cubicBezTo>
                        <a:pt x="138442" y="177886"/>
                        <a:pt x="177500" y="137475"/>
                        <a:pt x="177500" y="88943"/>
                      </a:cubicBezTo>
                      <a:cubicBezTo>
                        <a:pt x="177500" y="40411"/>
                        <a:pt x="138442" y="0"/>
                        <a:pt x="87976" y="0"/>
                      </a:cubicBezTo>
                      <a:lnTo>
                        <a:pt x="87976"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Shape 68">
                  <a:extLst>
                    <a:ext uri="{FF2B5EF4-FFF2-40B4-BE49-F238E27FC236}">
                      <a16:creationId xmlns:a16="http://schemas.microsoft.com/office/drawing/2014/main" id="{DD76BF1E-887E-438A-AB3E-495B83FCAC62}"/>
                    </a:ext>
                  </a:extLst>
                </p:cNvPr>
                <p:cNvSpPr/>
                <p:nvPr/>
              </p:nvSpPr>
              <p:spPr>
                <a:xfrm>
                  <a:off x="832392" y="1930495"/>
                  <a:ext cx="290032" cy="135348"/>
                </a:xfrm>
                <a:custGeom>
                  <a:avLst/>
                  <a:gdLst>
                    <a:gd name="connsiteX0" fmla="*/ 301247 w 290031"/>
                    <a:gd name="connsiteY0" fmla="*/ 148883 h 135348"/>
                    <a:gd name="connsiteX1" fmla="*/ 149850 w 290031"/>
                    <a:gd name="connsiteY1" fmla="*/ 0 h 135348"/>
                    <a:gd name="connsiteX2" fmla="*/ 0 w 290031"/>
                    <a:gd name="connsiteY2" fmla="*/ 148883 h 135348"/>
                  </a:gdLst>
                  <a:ahLst/>
                  <a:cxnLst>
                    <a:cxn ang="0">
                      <a:pos x="connsiteX0" y="connsiteY0"/>
                    </a:cxn>
                    <a:cxn ang="0">
                      <a:pos x="connsiteX1" y="connsiteY1"/>
                    </a:cxn>
                    <a:cxn ang="0">
                      <a:pos x="connsiteX2" y="connsiteY2"/>
                    </a:cxn>
                  </a:cxnLst>
                  <a:rect l="l" t="t" r="r" b="b"/>
                  <a:pathLst>
                    <a:path w="290031" h="135348">
                      <a:moveTo>
                        <a:pt x="301247" y="148883"/>
                      </a:moveTo>
                      <a:cubicBezTo>
                        <a:pt x="301247" y="66321"/>
                        <a:pt x="234539" y="0"/>
                        <a:pt x="149850" y="0"/>
                      </a:cubicBezTo>
                      <a:cubicBezTo>
                        <a:pt x="66901" y="0"/>
                        <a:pt x="0" y="66321"/>
                        <a:pt x="0" y="14888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aphic 63">
                <a:extLst>
                  <a:ext uri="{FF2B5EF4-FFF2-40B4-BE49-F238E27FC236}">
                    <a16:creationId xmlns:a16="http://schemas.microsoft.com/office/drawing/2014/main" id="{361AB15A-687C-4E9F-94A9-05EEF96DB316}"/>
                  </a:ext>
                </a:extLst>
              </p:cNvPr>
              <p:cNvGrpSpPr/>
              <p:nvPr/>
            </p:nvGrpSpPr>
            <p:grpSpPr>
              <a:xfrm>
                <a:off x="8234192" y="3143337"/>
                <a:ext cx="120465" cy="131416"/>
                <a:chOff x="832392" y="2150682"/>
                <a:chExt cx="212690" cy="232026"/>
              </a:xfrm>
              <a:noFill/>
            </p:grpSpPr>
            <p:sp>
              <p:nvSpPr>
                <p:cNvPr id="66" name="Freeform: Shape 65">
                  <a:extLst>
                    <a:ext uri="{FF2B5EF4-FFF2-40B4-BE49-F238E27FC236}">
                      <a16:creationId xmlns:a16="http://schemas.microsoft.com/office/drawing/2014/main" id="{4610B179-1BCA-4664-9D9A-A13AA1E92BAE}"/>
                    </a:ext>
                  </a:extLst>
                </p:cNvPr>
                <p:cNvSpPr/>
                <p:nvPr/>
              </p:nvSpPr>
              <p:spPr>
                <a:xfrm>
                  <a:off x="879183"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798"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08BFEBAB-D1D0-415C-BE25-C801DFED9BDE}"/>
                    </a:ext>
                  </a:extLst>
                </p:cNvPr>
                <p:cNvSpPr/>
                <p:nvPr/>
              </p:nvSpPr>
              <p:spPr>
                <a:xfrm>
                  <a:off x="832392"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aphic 63">
                <a:extLst>
                  <a:ext uri="{FF2B5EF4-FFF2-40B4-BE49-F238E27FC236}">
                    <a16:creationId xmlns:a16="http://schemas.microsoft.com/office/drawing/2014/main" id="{E422AE29-B9FF-4985-BF46-654C6A6D4F9A}"/>
                  </a:ext>
                </a:extLst>
              </p:cNvPr>
              <p:cNvGrpSpPr/>
              <p:nvPr/>
            </p:nvGrpSpPr>
            <p:grpSpPr>
              <a:xfrm>
                <a:off x="8428797" y="3143337"/>
                <a:ext cx="120465" cy="131416"/>
                <a:chOff x="1175983" y="2150682"/>
                <a:chExt cx="212690" cy="232026"/>
              </a:xfrm>
              <a:noFill/>
            </p:grpSpPr>
            <p:sp>
              <p:nvSpPr>
                <p:cNvPr id="64" name="Freeform: Shape 63">
                  <a:extLst>
                    <a:ext uri="{FF2B5EF4-FFF2-40B4-BE49-F238E27FC236}">
                      <a16:creationId xmlns:a16="http://schemas.microsoft.com/office/drawing/2014/main" id="{03271A36-E91B-4236-83FF-43BEC02B7697}"/>
                    </a:ext>
                  </a:extLst>
                </p:cNvPr>
                <p:cNvSpPr/>
                <p:nvPr/>
              </p:nvSpPr>
              <p:spPr>
                <a:xfrm>
                  <a:off x="1222775"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Shape 64">
                  <a:extLst>
                    <a:ext uri="{FF2B5EF4-FFF2-40B4-BE49-F238E27FC236}">
                      <a16:creationId xmlns:a16="http://schemas.microsoft.com/office/drawing/2014/main" id="{1B408096-709F-4C62-921C-C3A3CB9215A8}"/>
                    </a:ext>
                  </a:extLst>
                </p:cNvPr>
                <p:cNvSpPr/>
                <p:nvPr/>
              </p:nvSpPr>
              <p:spPr>
                <a:xfrm>
                  <a:off x="1175983"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aphic 63">
                <a:extLst>
                  <a:ext uri="{FF2B5EF4-FFF2-40B4-BE49-F238E27FC236}">
                    <a16:creationId xmlns:a16="http://schemas.microsoft.com/office/drawing/2014/main" id="{C3C574E6-B7B4-4B4B-927C-83B71B64EF6C}"/>
                  </a:ext>
                </a:extLst>
              </p:cNvPr>
              <p:cNvGrpSpPr/>
              <p:nvPr/>
            </p:nvGrpSpPr>
            <p:grpSpPr>
              <a:xfrm>
                <a:off x="8623402" y="3143337"/>
                <a:ext cx="120465" cy="131416"/>
                <a:chOff x="1519574" y="2150682"/>
                <a:chExt cx="212690" cy="232026"/>
              </a:xfrm>
              <a:noFill/>
            </p:grpSpPr>
            <p:sp>
              <p:nvSpPr>
                <p:cNvPr id="62" name="Freeform: Shape 61">
                  <a:extLst>
                    <a:ext uri="{FF2B5EF4-FFF2-40B4-BE49-F238E27FC236}">
                      <a16:creationId xmlns:a16="http://schemas.microsoft.com/office/drawing/2014/main" id="{B7B341BF-B5CF-48F4-83A3-761AB7B9EE4C}"/>
                    </a:ext>
                  </a:extLst>
                </p:cNvPr>
                <p:cNvSpPr/>
                <p:nvPr/>
              </p:nvSpPr>
              <p:spPr>
                <a:xfrm>
                  <a:off x="1566366"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Shape 62">
                  <a:extLst>
                    <a:ext uri="{FF2B5EF4-FFF2-40B4-BE49-F238E27FC236}">
                      <a16:creationId xmlns:a16="http://schemas.microsoft.com/office/drawing/2014/main" id="{CA9BBB2E-FA6E-4326-B6A5-57749D1F43D8}"/>
                    </a:ext>
                  </a:extLst>
                </p:cNvPr>
                <p:cNvSpPr/>
                <p:nvPr/>
              </p:nvSpPr>
              <p:spPr>
                <a:xfrm>
                  <a:off x="1519574"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0" name="Freeform: Shape 59">
                <a:extLst>
                  <a:ext uri="{FF2B5EF4-FFF2-40B4-BE49-F238E27FC236}">
                    <a16:creationId xmlns:a16="http://schemas.microsoft.com/office/drawing/2014/main" id="{EE022AA0-2D9C-44CE-9C94-018931461358}"/>
                  </a:ext>
                </a:extLst>
              </p:cNvPr>
              <p:cNvSpPr/>
              <p:nvPr/>
            </p:nvSpPr>
            <p:spPr>
              <a:xfrm>
                <a:off x="8308551" y="2784024"/>
                <a:ext cx="470907" cy="295686"/>
              </a:xfrm>
              <a:custGeom>
                <a:avLst/>
                <a:gdLst>
                  <a:gd name="connsiteX0" fmla="*/ 0 w 831424"/>
                  <a:gd name="connsiteY0" fmla="*/ 203022 h 522057"/>
                  <a:gd name="connsiteX1" fmla="*/ 0 w 831424"/>
                  <a:gd name="connsiteY1" fmla="*/ 0 h 522057"/>
                  <a:gd name="connsiteX2" fmla="*/ 837419 w 831424"/>
                  <a:gd name="connsiteY2" fmla="*/ 0 h 522057"/>
                  <a:gd name="connsiteX3" fmla="*/ 837419 w 831424"/>
                  <a:gd name="connsiteY3" fmla="*/ 522251 h 522057"/>
                  <a:gd name="connsiteX4" fmla="*/ 187941 w 831424"/>
                  <a:gd name="connsiteY4" fmla="*/ 522251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24" h="522057">
                    <a:moveTo>
                      <a:pt x="0" y="203022"/>
                    </a:moveTo>
                    <a:lnTo>
                      <a:pt x="0" y="0"/>
                    </a:lnTo>
                    <a:lnTo>
                      <a:pt x="837419" y="0"/>
                    </a:lnTo>
                    <a:lnTo>
                      <a:pt x="837419" y="522251"/>
                    </a:lnTo>
                    <a:lnTo>
                      <a:pt x="187941" y="522251"/>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Shape 60">
                <a:extLst>
                  <a:ext uri="{FF2B5EF4-FFF2-40B4-BE49-F238E27FC236}">
                    <a16:creationId xmlns:a16="http://schemas.microsoft.com/office/drawing/2014/main" id="{3716747F-4418-4BC8-8147-49714A7E6607}"/>
                  </a:ext>
                </a:extLst>
              </p:cNvPr>
              <p:cNvSpPr/>
              <p:nvPr/>
            </p:nvSpPr>
            <p:spPr>
              <a:xfrm>
                <a:off x="8200900" y="3285150"/>
                <a:ext cx="580420" cy="10951"/>
              </a:xfrm>
              <a:custGeom>
                <a:avLst/>
                <a:gdLst>
                  <a:gd name="connsiteX0" fmla="*/ 0 w 1024779"/>
                  <a:gd name="connsiteY0" fmla="*/ 0 h 0"/>
                  <a:gd name="connsiteX1" fmla="*/ 1027486 w 1024779"/>
                  <a:gd name="connsiteY1" fmla="*/ 0 h 0"/>
                </a:gdLst>
                <a:ahLst/>
                <a:cxnLst>
                  <a:cxn ang="0">
                    <a:pos x="connsiteX0" y="connsiteY0"/>
                  </a:cxn>
                  <a:cxn ang="0">
                    <a:pos x="connsiteX1" y="connsiteY1"/>
                  </a:cxn>
                </a:cxnLst>
                <a:rect l="l" t="t" r="r" b="b"/>
                <a:pathLst>
                  <a:path w="1024779">
                    <a:moveTo>
                      <a:pt x="0" y="0"/>
                    </a:moveTo>
                    <a:lnTo>
                      <a:pt x="1027486"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5" name="monitor" title="Icon of a monitor">
              <a:extLst>
                <a:ext uri="{FF2B5EF4-FFF2-40B4-BE49-F238E27FC236}">
                  <a16:creationId xmlns:a16="http://schemas.microsoft.com/office/drawing/2014/main" id="{462114AB-EAF1-4195-8FA5-891804F00A20}"/>
                </a:ext>
              </a:extLst>
            </p:cNvPr>
            <p:cNvSpPr>
              <a:spLocks noChangeAspect="1" noEditPoints="1"/>
            </p:cNvSpPr>
            <p:nvPr/>
          </p:nvSpPr>
          <p:spPr bwMode="auto">
            <a:xfrm>
              <a:off x="5836854" y="2985881"/>
              <a:ext cx="752704" cy="576866"/>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70" name="server_2">
            <a:extLst>
              <a:ext uri="{FF2B5EF4-FFF2-40B4-BE49-F238E27FC236}">
                <a16:creationId xmlns:a16="http://schemas.microsoft.com/office/drawing/2014/main" id="{BE0B1C70-16BD-48A3-AAE0-7B058614ABC0}"/>
              </a:ext>
              <a:ext uri="{C183D7F6-B498-43B3-948B-1728B52AA6E4}">
                <adec:decorative xmlns:adec="http://schemas.microsoft.com/office/drawing/2017/decorative" val="1"/>
              </a:ext>
            </a:extLst>
          </p:cNvPr>
          <p:cNvSpPr>
            <a:spLocks noChangeAspect="1" noEditPoints="1"/>
          </p:cNvSpPr>
          <p:nvPr/>
        </p:nvSpPr>
        <p:spPr bwMode="auto">
          <a:xfrm>
            <a:off x="9885232" y="3126002"/>
            <a:ext cx="598246" cy="742520"/>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Tree>
    <p:extLst>
      <p:ext uri="{BB962C8B-B14F-4D97-AF65-F5344CB8AC3E}">
        <p14:creationId xmlns:p14="http://schemas.microsoft.com/office/powerpoint/2010/main" val="131038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BD29-2165-40C5-ACE1-DE43A911C8F7}"/>
              </a:ext>
            </a:extLst>
          </p:cNvPr>
          <p:cNvSpPr>
            <a:spLocks noGrp="1"/>
          </p:cNvSpPr>
          <p:nvPr>
            <p:ph type="title"/>
          </p:nvPr>
        </p:nvSpPr>
        <p:spPr>
          <a:xfrm>
            <a:off x="457200" y="502479"/>
            <a:ext cx="11520487" cy="917575"/>
          </a:xfrm>
        </p:spPr>
        <p:txBody>
          <a:bodyPr/>
          <a:lstStyle/>
          <a:p>
            <a:r>
              <a:rPr lang="en-US"/>
              <a:t>Empower students to </a:t>
            </a:r>
            <a:r>
              <a:rPr lang="en-US">
                <a:solidFill>
                  <a:schemeClr val="tx2"/>
                </a:solidFill>
                <a:latin typeface="Segoe UI Semibold" panose="020B0702040204020203" pitchFamily="34" charset="0"/>
                <a:cs typeface="Segoe UI Semibold" panose="020B0702040204020203" pitchFamily="34" charset="0"/>
              </a:rPr>
              <a:t>learn anywhere </a:t>
            </a:r>
            <a:r>
              <a:rPr lang="en-US">
                <a:solidFill>
                  <a:schemeClr val="bg1"/>
                </a:solidFill>
              </a:rPr>
              <a:t>with Microsoft Education</a:t>
            </a:r>
          </a:p>
        </p:txBody>
      </p:sp>
      <p:sp>
        <p:nvSpPr>
          <p:cNvPr id="27" name="Title 1">
            <a:extLst>
              <a:ext uri="{FF2B5EF4-FFF2-40B4-BE49-F238E27FC236}">
                <a16:creationId xmlns:a16="http://schemas.microsoft.com/office/drawing/2014/main" id="{406F4DA5-9CCB-44A8-9BA2-B764E3537065}"/>
              </a:ext>
            </a:extLst>
          </p:cNvPr>
          <p:cNvSpPr txBox="1">
            <a:spLocks/>
          </p:cNvSpPr>
          <p:nvPr/>
        </p:nvSpPr>
        <p:spPr>
          <a:xfrm>
            <a:off x="457200" y="1451448"/>
            <a:ext cx="11391712" cy="553998"/>
          </a:xfrm>
          <a:prstGeom prst="rect">
            <a:avLst/>
          </a:prstGeom>
        </p:spPr>
        <p:txBody>
          <a:bodyPr vert="horz" wrap="square" lIns="0" tIns="0" rIns="0" bIns="0"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Segoe UI Semilight"/>
                <a:ea typeface="+mn-ea"/>
                <a:cs typeface="Segoe UI" pitchFamily="34" charset="0"/>
              </a:rPr>
              <a:t>Microsoft Education provides an </a:t>
            </a:r>
            <a:r>
              <a:rPr kumimoji="0" lang="en-US" sz="2000" b="0" i="0" u="none" strike="noStrike" kern="1200" cap="none" spc="0" normalizeH="0" baseline="0" noProof="0">
                <a:ln>
                  <a:noFill/>
                </a:ln>
                <a:solidFill>
                  <a:schemeClr val="accent1"/>
                </a:solidFill>
                <a:effectLst/>
                <a:uLnTx/>
                <a:uFillTx/>
                <a:latin typeface="Segoe UI Semibold" panose="020B0702040204020203" pitchFamily="34" charset="0"/>
                <a:ea typeface="+mn-ea"/>
                <a:cs typeface="Segoe UI Semibold" panose="020B0702040204020203" pitchFamily="34" charset="0"/>
              </a:rPr>
              <a:t>effective, accessible, </a:t>
            </a:r>
            <a:r>
              <a:rPr lang="en-US" sz="2000" spc="0">
                <a:ln>
                  <a:noFill/>
                </a:ln>
                <a:solidFill>
                  <a:schemeClr val="tx1"/>
                </a:solidFill>
                <a:latin typeface="Segoe UI Semilight"/>
              </a:rPr>
              <a:t>and</a:t>
            </a:r>
            <a:r>
              <a:rPr kumimoji="0" lang="en-US" sz="20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 </a:t>
            </a:r>
            <a:r>
              <a:rPr kumimoji="0" lang="en-US" sz="2000" b="0" i="0" u="none" strike="noStrike" kern="1200" cap="none" spc="0" normalizeH="0" baseline="0" noProof="0">
                <a:ln>
                  <a:noFill/>
                </a:ln>
                <a:solidFill>
                  <a:schemeClr val="accent1"/>
                </a:solidFill>
                <a:effectLst/>
                <a:uLnTx/>
                <a:uFillTx/>
                <a:latin typeface="Segoe UI Semibold" panose="020B0702040204020203" pitchFamily="34" charset="0"/>
                <a:ea typeface="+mn-ea"/>
                <a:cs typeface="Segoe UI Semibold" panose="020B0702040204020203" pitchFamily="34" charset="0"/>
              </a:rPr>
              <a:t>secure</a:t>
            </a:r>
            <a:r>
              <a:rPr kumimoji="0" lang="en-US" sz="20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 </a:t>
            </a:r>
            <a:r>
              <a:rPr lang="en-US" sz="2000" spc="0">
                <a:ln>
                  <a:noFill/>
                </a:ln>
                <a:solidFill>
                  <a:schemeClr val="tx1"/>
                </a:solidFill>
                <a:latin typeface="Segoe UI Semilight"/>
              </a:rPr>
              <a:t>platform</a:t>
            </a:r>
            <a:r>
              <a:rPr kumimoji="0" lang="en-US" sz="2000" b="0" i="0" u="none" strike="noStrike" kern="1200" cap="none" spc="0" normalizeH="0" baseline="0" noProof="0">
                <a:ln>
                  <a:noFill/>
                </a:ln>
                <a:solidFill>
                  <a:schemeClr val="tx1"/>
                </a:solidFill>
                <a:effectLst/>
                <a:uLnTx/>
                <a:uFillTx/>
                <a:latin typeface="Segoe UI Semilight"/>
                <a:ea typeface="+mn-ea"/>
                <a:cs typeface="Segoe UI" pitchFamily="34" charset="0"/>
              </a:rPr>
              <a:t> to drive student success—whether students are at school, at home, or on the go.</a:t>
            </a:r>
          </a:p>
        </p:txBody>
      </p:sp>
      <p:sp>
        <p:nvSpPr>
          <p:cNvPr id="48" name="Rectangle 47">
            <a:extLst>
              <a:ext uri="{FF2B5EF4-FFF2-40B4-BE49-F238E27FC236}">
                <a16:creationId xmlns:a16="http://schemas.microsoft.com/office/drawing/2014/main" id="{31EDF028-1C62-4EE5-9F7E-149A568EF264}"/>
              </a:ext>
            </a:extLst>
          </p:cNvPr>
          <p:cNvSpPr/>
          <p:nvPr/>
        </p:nvSpPr>
        <p:spPr>
          <a:xfrm>
            <a:off x="457200"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ea typeface="Segoe UI" pitchFamily="34" charset="0"/>
                <a:cs typeface="Segoe UI Semibold" panose="020B0702040204020203" pitchFamily="34" charset="0"/>
              </a:rPr>
              <a:t>Learning Outcomes</a:t>
            </a:r>
            <a:endParaRPr lang="en-US"/>
          </a:p>
        </p:txBody>
      </p:sp>
      <p:sp>
        <p:nvSpPr>
          <p:cNvPr id="32" name="Rectangle 31">
            <a:extLst>
              <a:ext uri="{FF2B5EF4-FFF2-40B4-BE49-F238E27FC236}">
                <a16:creationId xmlns:a16="http://schemas.microsoft.com/office/drawing/2014/main" id="{CC0C07B2-0658-439D-8E19-D47EC6046B74}"/>
              </a:ext>
            </a:extLst>
          </p:cNvPr>
          <p:cNvSpPr/>
          <p:nvPr/>
        </p:nvSpPr>
        <p:spPr>
          <a:xfrm>
            <a:off x="457200" y="5011764"/>
            <a:ext cx="3586665" cy="923330"/>
          </a:xfrm>
          <a:prstGeom prst="rect">
            <a:avLst/>
          </a:prstGeom>
        </p:spPr>
        <p:txBody>
          <a:bodyPr wrap="square">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Achieve better learning</a:t>
            </a:r>
            <a:br>
              <a:rPr lang="en-US">
                <a:solidFill>
                  <a:schemeClr val="tx2"/>
                </a:solidFill>
                <a:latin typeface="Segoe UI Semibold" panose="020B0702040204020203" pitchFamily="34" charset="0"/>
                <a:cs typeface="Segoe UI Semibold" panose="020B0702040204020203" pitchFamily="34" charset="0"/>
              </a:rPr>
            </a:br>
            <a:r>
              <a:rPr lang="en-US">
                <a:solidFill>
                  <a:schemeClr val="tx2"/>
                </a:solidFill>
                <a:latin typeface="Segoe UI Semibold" panose="020B0702040204020203" pitchFamily="34" charset="0"/>
                <a:cs typeface="Segoe UI Semibold" panose="020B0702040204020203" pitchFamily="34" charset="0"/>
              </a:rPr>
              <a:t>outcomes </a:t>
            </a:r>
            <a:r>
              <a:rPr lang="en-US">
                <a:cs typeface="Segoe UI" pitchFamily="34" charset="0"/>
              </a:rPr>
              <a:t>with the best </a:t>
            </a:r>
            <a:br>
              <a:rPr lang="en-US">
                <a:cs typeface="Segoe UI" pitchFamily="34" charset="0"/>
              </a:rPr>
            </a:br>
            <a:r>
              <a:rPr lang="en-US">
                <a:cs typeface="Segoe UI" pitchFamily="34" charset="0"/>
              </a:rPr>
              <a:t>devices for learning anywhere</a:t>
            </a:r>
          </a:p>
        </p:txBody>
      </p:sp>
      <p:sp>
        <p:nvSpPr>
          <p:cNvPr id="50" name="Rectangle 49">
            <a:extLst>
              <a:ext uri="{FF2B5EF4-FFF2-40B4-BE49-F238E27FC236}">
                <a16:creationId xmlns:a16="http://schemas.microsoft.com/office/drawing/2014/main" id="{83F36303-DABB-4FA1-B92E-4449F1DED382}"/>
              </a:ext>
            </a:extLst>
          </p:cNvPr>
          <p:cNvSpPr/>
          <p:nvPr/>
        </p:nvSpPr>
        <p:spPr>
          <a:xfrm>
            <a:off x="4424112"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Teacher Training</a:t>
            </a:r>
            <a:endParaRPr lang="en-US"/>
          </a:p>
        </p:txBody>
      </p:sp>
      <p:sp>
        <p:nvSpPr>
          <p:cNvPr id="33" name="Rectangle 32">
            <a:extLst>
              <a:ext uri="{FF2B5EF4-FFF2-40B4-BE49-F238E27FC236}">
                <a16:creationId xmlns:a16="http://schemas.microsoft.com/office/drawing/2014/main" id="{CD5F72C1-0E2A-43D0-95D2-5BD96CC00850}"/>
              </a:ext>
            </a:extLst>
          </p:cNvPr>
          <p:cNvSpPr/>
          <p:nvPr/>
        </p:nvSpPr>
        <p:spPr>
          <a:xfrm>
            <a:off x="4424112" y="5011764"/>
            <a:ext cx="3586665" cy="923330"/>
          </a:xfrm>
          <a:prstGeom prst="rect">
            <a:avLst/>
          </a:prstGeom>
        </p:spPr>
        <p:txBody>
          <a:bodyPr wrap="square" lIns="0" rIns="0">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Empower teachers to transform their classrooms </a:t>
            </a:r>
            <a:r>
              <a:rPr lang="en-US">
                <a:cs typeface="Segoe UI" pitchFamily="34" charset="0"/>
              </a:rPr>
              <a:t>with training, tools, and resources</a:t>
            </a:r>
          </a:p>
        </p:txBody>
      </p:sp>
      <p:sp>
        <p:nvSpPr>
          <p:cNvPr id="52" name="Rectangle 51">
            <a:extLst>
              <a:ext uri="{FF2B5EF4-FFF2-40B4-BE49-F238E27FC236}">
                <a16:creationId xmlns:a16="http://schemas.microsoft.com/office/drawing/2014/main" id="{1801AC70-38C6-48FD-8835-1905961E77BD}"/>
              </a:ext>
            </a:extLst>
          </p:cNvPr>
          <p:cNvSpPr/>
          <p:nvPr/>
        </p:nvSpPr>
        <p:spPr>
          <a:xfrm>
            <a:off x="8391022"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Student Safety</a:t>
            </a:r>
            <a:endParaRPr lang="en-US"/>
          </a:p>
        </p:txBody>
      </p:sp>
      <p:sp>
        <p:nvSpPr>
          <p:cNvPr id="34" name="Rectangle 33">
            <a:extLst>
              <a:ext uri="{FF2B5EF4-FFF2-40B4-BE49-F238E27FC236}">
                <a16:creationId xmlns:a16="http://schemas.microsoft.com/office/drawing/2014/main" id="{6C4F5C21-A01C-4DDA-887F-25667E1F8960}"/>
              </a:ext>
            </a:extLst>
          </p:cNvPr>
          <p:cNvSpPr/>
          <p:nvPr/>
        </p:nvSpPr>
        <p:spPr>
          <a:xfrm>
            <a:off x="8391022" y="5011764"/>
            <a:ext cx="3586665" cy="923330"/>
          </a:xfrm>
          <a:prstGeom prst="rect">
            <a:avLst/>
          </a:prstGeom>
        </p:spPr>
        <p:txBody>
          <a:bodyPr wrap="square">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Keep students safe and data secure </a:t>
            </a:r>
            <a:r>
              <a:rPr lang="en-US">
                <a:cs typeface="Segoe UI" pitchFamily="34" charset="0"/>
              </a:rPr>
              <a:t>with classroom controls and comprehensive security</a:t>
            </a:r>
          </a:p>
        </p:txBody>
      </p:sp>
      <p:grpSp>
        <p:nvGrpSpPr>
          <p:cNvPr id="36" name="Group 35">
            <a:extLst>
              <a:ext uri="{FF2B5EF4-FFF2-40B4-BE49-F238E27FC236}">
                <a16:creationId xmlns:a16="http://schemas.microsoft.com/office/drawing/2014/main" id="{57F9EA72-FC69-4977-AF87-9F8A9B7DD596}"/>
              </a:ext>
              <a:ext uri="{C183D7F6-B498-43B3-948B-1728B52AA6E4}">
                <adec:decorative xmlns:adec="http://schemas.microsoft.com/office/drawing/2017/decorative" val="1"/>
              </a:ext>
            </a:extLst>
          </p:cNvPr>
          <p:cNvGrpSpPr/>
          <p:nvPr/>
        </p:nvGrpSpPr>
        <p:grpSpPr>
          <a:xfrm>
            <a:off x="4233989" y="5011764"/>
            <a:ext cx="3966911" cy="917575"/>
            <a:chOff x="4233989" y="4234258"/>
            <a:chExt cx="3966911" cy="1170862"/>
          </a:xfrm>
        </p:grpSpPr>
        <p:cxnSp>
          <p:nvCxnSpPr>
            <p:cNvPr id="37" name="Straight Connector 36">
              <a:extLst>
                <a:ext uri="{FF2B5EF4-FFF2-40B4-BE49-F238E27FC236}">
                  <a16:creationId xmlns:a16="http://schemas.microsoft.com/office/drawing/2014/main" id="{6F2B56C6-43E4-4B55-B7D7-D12E7F86D7CE}"/>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2CE9F1-EA4A-457F-A9F2-D8885CBF63E8}"/>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D6ABE3C3-25C9-4E1F-9681-B5EBF0BC0077}"/>
              </a:ext>
              <a:ext uri="{C183D7F6-B498-43B3-948B-1728B52AA6E4}">
                <adec:decorative xmlns:adec="http://schemas.microsoft.com/office/drawing/2017/decorative" val="1"/>
              </a:ext>
            </a:extLst>
          </p:cNvPr>
          <p:cNvGrpSpPr/>
          <p:nvPr/>
        </p:nvGrpSpPr>
        <p:grpSpPr>
          <a:xfrm>
            <a:off x="9451220" y="3231556"/>
            <a:ext cx="1466268" cy="1466264"/>
            <a:chOff x="9451220" y="3231556"/>
            <a:chExt cx="1466268" cy="1466264"/>
          </a:xfrm>
        </p:grpSpPr>
        <p:grpSp>
          <p:nvGrpSpPr>
            <p:cNvPr id="21" name="Group 20">
              <a:extLst>
                <a:ext uri="{FF2B5EF4-FFF2-40B4-BE49-F238E27FC236}">
                  <a16:creationId xmlns:a16="http://schemas.microsoft.com/office/drawing/2014/main" id="{3E1DEF94-1A15-440C-9DDB-FA45704A65DF}"/>
                </a:ext>
              </a:extLst>
            </p:cNvPr>
            <p:cNvGrpSpPr/>
            <p:nvPr/>
          </p:nvGrpSpPr>
          <p:grpSpPr>
            <a:xfrm>
              <a:off x="9858188" y="3517807"/>
              <a:ext cx="652332" cy="893762"/>
              <a:chOff x="12901109" y="3390467"/>
              <a:chExt cx="2338892" cy="3204519"/>
            </a:xfrm>
          </p:grpSpPr>
          <p:sp>
            <p:nvSpPr>
              <p:cNvPr id="45" name="Freeform: Shape 44">
                <a:extLst>
                  <a:ext uri="{FF2B5EF4-FFF2-40B4-BE49-F238E27FC236}">
                    <a16:creationId xmlns:a16="http://schemas.microsoft.com/office/drawing/2014/main" id="{52EC2480-4C13-4446-AE4E-A11E9354ED9B}"/>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00D3FC02-8097-4CF1-8847-D55E4EB38C3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E9D43593-0D83-48B2-9D28-AD953187F10D}"/>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 name="Oval 53">
              <a:extLst>
                <a:ext uri="{FF2B5EF4-FFF2-40B4-BE49-F238E27FC236}">
                  <a16:creationId xmlns:a16="http://schemas.microsoft.com/office/drawing/2014/main" id="{3B351A94-0CD1-425F-B402-817A1E1C2B43}"/>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grpSp>
        <p:nvGrpSpPr>
          <p:cNvPr id="88" name="Group 87">
            <a:extLst>
              <a:ext uri="{FF2B5EF4-FFF2-40B4-BE49-F238E27FC236}">
                <a16:creationId xmlns:a16="http://schemas.microsoft.com/office/drawing/2014/main" id="{514C39F8-CC6A-4018-B496-1113BD2C9879}"/>
              </a:ext>
              <a:ext uri="{C183D7F6-B498-43B3-948B-1728B52AA6E4}">
                <adec:decorative xmlns:adec="http://schemas.microsoft.com/office/drawing/2017/decorative" val="1"/>
              </a:ext>
            </a:extLst>
          </p:cNvPr>
          <p:cNvGrpSpPr/>
          <p:nvPr/>
        </p:nvGrpSpPr>
        <p:grpSpPr>
          <a:xfrm>
            <a:off x="5483516" y="3231556"/>
            <a:ext cx="1466268" cy="1466264"/>
            <a:chOff x="5483516" y="3231556"/>
            <a:chExt cx="1466268" cy="1466264"/>
          </a:xfrm>
        </p:grpSpPr>
        <p:sp>
          <p:nvSpPr>
            <p:cNvPr id="53" name="Oval 52">
              <a:extLst>
                <a:ext uri="{FF2B5EF4-FFF2-40B4-BE49-F238E27FC236}">
                  <a16:creationId xmlns:a16="http://schemas.microsoft.com/office/drawing/2014/main" id="{C314881F-FF28-49AF-AF07-6D0C179C8758}"/>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85" name="Group 84">
              <a:extLst>
                <a:ext uri="{FF2B5EF4-FFF2-40B4-BE49-F238E27FC236}">
                  <a16:creationId xmlns:a16="http://schemas.microsoft.com/office/drawing/2014/main" id="{BB725414-4FB9-40FE-9CBB-DD4C2C2C11D0}"/>
                </a:ext>
              </a:extLst>
            </p:cNvPr>
            <p:cNvGrpSpPr/>
            <p:nvPr/>
          </p:nvGrpSpPr>
          <p:grpSpPr>
            <a:xfrm>
              <a:off x="5831047" y="3446858"/>
              <a:ext cx="771208" cy="1035662"/>
              <a:chOff x="5831047" y="3446858"/>
              <a:chExt cx="771208" cy="1035662"/>
            </a:xfrm>
          </p:grpSpPr>
          <p:sp>
            <p:nvSpPr>
              <p:cNvPr id="25" name="Freeform: Shape 24">
                <a:extLst>
                  <a:ext uri="{FF2B5EF4-FFF2-40B4-BE49-F238E27FC236}">
                    <a16:creationId xmlns:a16="http://schemas.microsoft.com/office/drawing/2014/main" id="{FEBBAE57-E613-473F-B168-896AA89AFC86}"/>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41914576-A8EE-4075-87CC-BA0981E2A712}"/>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103C27DF-0632-4517-9F7B-13B19A3D3B05}"/>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4525443B-BDB0-4323-8363-78CC04A84EAE}"/>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62F0CF4F-25A7-4C5F-9286-71A8AD4EACA5}"/>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0CA0EA94-CD20-4651-AB63-F1FA66B4E025}"/>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237CA4F-5E00-471D-AD76-26A647EC780B}"/>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E99A9843-CA0C-417E-BC66-0FE7D9CA67AA}"/>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grpSp>
        <p:nvGrpSpPr>
          <p:cNvPr id="90" name="Group 89">
            <a:extLst>
              <a:ext uri="{FF2B5EF4-FFF2-40B4-BE49-F238E27FC236}">
                <a16:creationId xmlns:a16="http://schemas.microsoft.com/office/drawing/2014/main" id="{2237408B-00FD-42D5-BFC6-076FFEA681CB}"/>
              </a:ext>
              <a:ext uri="{C183D7F6-B498-43B3-948B-1728B52AA6E4}">
                <adec:decorative xmlns:adec="http://schemas.microsoft.com/office/drawing/2017/decorative" val="1"/>
              </a:ext>
            </a:extLst>
          </p:cNvPr>
          <p:cNvGrpSpPr/>
          <p:nvPr/>
        </p:nvGrpSpPr>
        <p:grpSpPr>
          <a:xfrm>
            <a:off x="1517398" y="3231556"/>
            <a:ext cx="1466268" cy="1466264"/>
            <a:chOff x="1517398" y="3231556"/>
            <a:chExt cx="1466268" cy="1466264"/>
          </a:xfrm>
        </p:grpSpPr>
        <p:sp>
          <p:nvSpPr>
            <p:cNvPr id="51" name="Oval 50">
              <a:extLst>
                <a:ext uri="{FF2B5EF4-FFF2-40B4-BE49-F238E27FC236}">
                  <a16:creationId xmlns:a16="http://schemas.microsoft.com/office/drawing/2014/main" id="{E459A930-93FA-4F77-83C8-377B2D2D01F4}"/>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86" name="Group 85">
              <a:extLst>
                <a:ext uri="{FF2B5EF4-FFF2-40B4-BE49-F238E27FC236}">
                  <a16:creationId xmlns:a16="http://schemas.microsoft.com/office/drawing/2014/main" id="{D4A5544F-0325-446C-A688-D52A09D7D70D}"/>
                </a:ext>
              </a:extLst>
            </p:cNvPr>
            <p:cNvGrpSpPr/>
            <p:nvPr/>
          </p:nvGrpSpPr>
          <p:grpSpPr>
            <a:xfrm>
              <a:off x="1867655" y="3505713"/>
              <a:ext cx="765754" cy="917950"/>
              <a:chOff x="1867655" y="3505713"/>
              <a:chExt cx="765754" cy="917950"/>
            </a:xfrm>
          </p:grpSpPr>
          <p:sp>
            <p:nvSpPr>
              <p:cNvPr id="73" name="Freeform: Shape 72">
                <a:extLst>
                  <a:ext uri="{FF2B5EF4-FFF2-40B4-BE49-F238E27FC236}">
                    <a16:creationId xmlns:a16="http://schemas.microsoft.com/office/drawing/2014/main" id="{13189265-BAF6-4ED1-A24F-E8C4F21EE851}"/>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74" name="Freeform: Shape 73">
                <a:extLst>
                  <a:ext uri="{FF2B5EF4-FFF2-40B4-BE49-F238E27FC236}">
                    <a16:creationId xmlns:a16="http://schemas.microsoft.com/office/drawing/2014/main" id="{F7049373-9B71-4F7B-9372-9B06B319AFFF}"/>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75" name="Freeform: Shape 74">
                <a:extLst>
                  <a:ext uri="{FF2B5EF4-FFF2-40B4-BE49-F238E27FC236}">
                    <a16:creationId xmlns:a16="http://schemas.microsoft.com/office/drawing/2014/main" id="{89451E87-FFDA-43ED-9B83-DBB9BEF59A0B}"/>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76" name="Freeform: Shape 75">
                <a:extLst>
                  <a:ext uri="{FF2B5EF4-FFF2-40B4-BE49-F238E27FC236}">
                    <a16:creationId xmlns:a16="http://schemas.microsoft.com/office/drawing/2014/main" id="{4DA2D0CF-9EF9-46F7-B4A5-2D88C02AEE80}"/>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77" name="Graphic 70">
                <a:extLst>
                  <a:ext uri="{FF2B5EF4-FFF2-40B4-BE49-F238E27FC236}">
                    <a16:creationId xmlns:a16="http://schemas.microsoft.com/office/drawing/2014/main" id="{3C43D48B-8A25-405A-AB7A-70F979AD7A0B}"/>
                  </a:ext>
                </a:extLst>
              </p:cNvPr>
              <p:cNvGrpSpPr/>
              <p:nvPr/>
            </p:nvGrpSpPr>
            <p:grpSpPr>
              <a:xfrm>
                <a:off x="1927798" y="3811606"/>
                <a:ext cx="705611" cy="612057"/>
                <a:chOff x="4091871" y="3894026"/>
                <a:chExt cx="492822" cy="427481"/>
              </a:xfrm>
              <a:noFill/>
            </p:grpSpPr>
            <p:sp>
              <p:nvSpPr>
                <p:cNvPr id="78" name="Freeform: Shape 77">
                  <a:extLst>
                    <a:ext uri="{FF2B5EF4-FFF2-40B4-BE49-F238E27FC236}">
                      <a16:creationId xmlns:a16="http://schemas.microsoft.com/office/drawing/2014/main" id="{6DF0740C-FEF3-4A97-891D-A59BADB0A46B}"/>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79" name="Graphic 70">
                  <a:extLst>
                    <a:ext uri="{FF2B5EF4-FFF2-40B4-BE49-F238E27FC236}">
                      <a16:creationId xmlns:a16="http://schemas.microsoft.com/office/drawing/2014/main" id="{3C43D48B-8A25-405A-AB7A-70F979AD7A0B}"/>
                    </a:ext>
                  </a:extLst>
                </p:cNvPr>
                <p:cNvGrpSpPr/>
                <p:nvPr/>
              </p:nvGrpSpPr>
              <p:grpSpPr>
                <a:xfrm>
                  <a:off x="4117302" y="3894026"/>
                  <a:ext cx="467391" cy="359540"/>
                  <a:chOff x="4117302" y="3894026"/>
                  <a:chExt cx="467391" cy="359540"/>
                </a:xfrm>
                <a:noFill/>
              </p:grpSpPr>
              <p:sp>
                <p:nvSpPr>
                  <p:cNvPr id="80" name="Freeform: Shape 79">
                    <a:extLst>
                      <a:ext uri="{FF2B5EF4-FFF2-40B4-BE49-F238E27FC236}">
                        <a16:creationId xmlns:a16="http://schemas.microsoft.com/office/drawing/2014/main" id="{EC4DE44C-A94B-4F82-BDF5-3A0F06B4E4C5}"/>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81" name="Graphic 70">
                    <a:extLst>
                      <a:ext uri="{FF2B5EF4-FFF2-40B4-BE49-F238E27FC236}">
                        <a16:creationId xmlns:a16="http://schemas.microsoft.com/office/drawing/2014/main" id="{3C43D48B-8A25-405A-AB7A-70F979AD7A0B}"/>
                      </a:ext>
                    </a:extLst>
                  </p:cNvPr>
                  <p:cNvGrpSpPr/>
                  <p:nvPr/>
                </p:nvGrpSpPr>
                <p:grpSpPr>
                  <a:xfrm>
                    <a:off x="4117302" y="3894026"/>
                    <a:ext cx="467391" cy="359540"/>
                    <a:chOff x="4117302" y="3894026"/>
                    <a:chExt cx="467391" cy="359540"/>
                  </a:xfrm>
                  <a:noFill/>
                </p:grpSpPr>
                <p:sp>
                  <p:nvSpPr>
                    <p:cNvPr id="82" name="Freeform: Shape 81">
                      <a:extLst>
                        <a:ext uri="{FF2B5EF4-FFF2-40B4-BE49-F238E27FC236}">
                          <a16:creationId xmlns:a16="http://schemas.microsoft.com/office/drawing/2014/main" id="{26E26C5A-4E31-4969-A84B-7CEF6B913174}"/>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83" name="Freeform: Shape 82">
                      <a:extLst>
                        <a:ext uri="{FF2B5EF4-FFF2-40B4-BE49-F238E27FC236}">
                          <a16:creationId xmlns:a16="http://schemas.microsoft.com/office/drawing/2014/main" id="{233E0433-AA40-4928-959B-92D656FA3601}"/>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Tree>
    <p:extLst>
      <p:ext uri="{BB962C8B-B14F-4D97-AF65-F5344CB8AC3E}">
        <p14:creationId xmlns:p14="http://schemas.microsoft.com/office/powerpoint/2010/main" val="31532742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7FCC-1C26-41A9-972A-98E3ED030BD6}"/>
              </a:ext>
            </a:extLst>
          </p:cNvPr>
          <p:cNvSpPr>
            <a:spLocks noGrp="1"/>
          </p:cNvSpPr>
          <p:nvPr>
            <p:ph type="title"/>
          </p:nvPr>
        </p:nvSpPr>
        <p:spPr>
          <a:xfrm>
            <a:off x="274638" y="2490832"/>
            <a:ext cx="7763576" cy="2012859"/>
          </a:xfrm>
        </p:spPr>
        <p:txBody>
          <a:bodyPr wrap="square">
            <a:spAutoFit/>
          </a:bodyPr>
          <a:lstStyle/>
          <a:p>
            <a:r>
              <a:rPr lang="en-US" sz="4400">
                <a:latin typeface="Segoe UI Semibold" panose="020B0702040204020203" pitchFamily="34" charset="0"/>
                <a:cs typeface="Segoe UI Semibold" panose="020B0702040204020203" pitchFamily="34" charset="0"/>
              </a:rPr>
              <a:t>Achieve better learning outcomes </a:t>
            </a:r>
            <a:r>
              <a:rPr lang="en-US" sz="4400"/>
              <a:t>with the best devices for learning anywhere</a:t>
            </a:r>
          </a:p>
        </p:txBody>
      </p:sp>
    </p:spTree>
    <p:extLst>
      <p:ext uri="{BB962C8B-B14F-4D97-AF65-F5344CB8AC3E}">
        <p14:creationId xmlns:p14="http://schemas.microsoft.com/office/powerpoint/2010/main" val="6211644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FB81-6D9E-4841-8F84-B94F89C83F5C}"/>
              </a:ext>
            </a:extLst>
          </p:cNvPr>
          <p:cNvSpPr>
            <a:spLocks noGrp="1"/>
          </p:cNvSpPr>
          <p:nvPr>
            <p:ph type="title"/>
          </p:nvPr>
        </p:nvSpPr>
        <p:spPr>
          <a:xfrm>
            <a:off x="5501640" y="502479"/>
            <a:ext cx="6476047" cy="1623184"/>
          </a:xfrm>
        </p:spPr>
        <p:txBody>
          <a:bodyPr/>
          <a:lstStyle/>
          <a:p>
            <a:r>
              <a:rPr lang="en-US"/>
              <a:t>Learn anywhere with devices </a:t>
            </a:r>
            <a:r>
              <a:rPr lang="en-US">
                <a:solidFill>
                  <a:schemeClr val="tx2"/>
                </a:solidFill>
                <a:latin typeface="Segoe UI Semibold" panose="020B0702040204020203" pitchFamily="34" charset="0"/>
                <a:cs typeface="Segoe UI Semibold" panose="020B0702040204020203" pitchFamily="34" charset="0"/>
              </a:rPr>
              <a:t>built for remote and hybrid learning</a:t>
            </a:r>
          </a:p>
        </p:txBody>
      </p:sp>
      <p:pic>
        <p:nvPicPr>
          <p:cNvPr id="12" name="Picture 11" descr="A young person using a computer">
            <a:extLst>
              <a:ext uri="{FF2B5EF4-FFF2-40B4-BE49-F238E27FC236}">
                <a16:creationId xmlns:a16="http://schemas.microsoft.com/office/drawing/2014/main" id="{4B796101-B44F-4488-A06D-E431B43DB1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029200" cy="6994525"/>
          </a:xfrm>
          <a:prstGeom prst="rect">
            <a:avLst/>
          </a:prstGeom>
        </p:spPr>
      </p:pic>
      <p:sp>
        <p:nvSpPr>
          <p:cNvPr id="17" name="Rectangle 16">
            <a:extLst>
              <a:ext uri="{FF2B5EF4-FFF2-40B4-BE49-F238E27FC236}">
                <a16:creationId xmlns:a16="http://schemas.microsoft.com/office/drawing/2014/main" id="{AFC07C9D-4E79-4867-93F2-D207D2569D57}"/>
              </a:ext>
            </a:extLst>
          </p:cNvPr>
          <p:cNvSpPr/>
          <p:nvPr/>
        </p:nvSpPr>
        <p:spPr>
          <a:xfrm>
            <a:off x="6455228" y="231328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Empower students with devices built for learning. </a:t>
            </a:r>
            <a:r>
              <a:rPr lang="en-US" sz="1800">
                <a:effectLst/>
                <a:latin typeface="Segoe UI" panose="020B0502040204020203" pitchFamily="34" charset="0"/>
                <a:ea typeface="Times New Roman" panose="02020603050405020304" pitchFamily="18" charset="0"/>
                <a:cs typeface="Segoe UI" panose="020B0502040204020203" pitchFamily="34" charset="0"/>
              </a:rPr>
              <a:t>Support multimodal learning with 2-in-1 laptops with touch and Windows Ink. </a:t>
            </a:r>
            <a:r>
              <a:rPr lang="en-US">
                <a:latin typeface="Segoe UI" panose="020B0502040204020203" pitchFamily="34" charset="0"/>
                <a:ea typeface="Times New Roman" panose="02020603050405020304" pitchFamily="18" charset="0"/>
                <a:cs typeface="Segoe UI" panose="020B0502040204020203" pitchFamily="34" charset="0"/>
              </a:rPr>
              <a:t>O</a:t>
            </a:r>
            <a:r>
              <a:rPr lang="en-US" sz="1800">
                <a:effectLst/>
                <a:latin typeface="Segoe UI" panose="020B0502040204020203" pitchFamily="34" charset="0"/>
                <a:ea typeface="Times New Roman" panose="02020603050405020304" pitchFamily="18" charset="0"/>
                <a:cs typeface="Segoe UI" panose="020B0502040204020203" pitchFamily="34" charset="0"/>
              </a:rPr>
              <a:t>ffer LTE connectivity to keep students connected.</a:t>
            </a:r>
            <a:endParaRPr lang="en-US">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2C62914-948E-4178-84B2-07E66F75E704}"/>
              </a:ext>
              <a:ext uri="{C183D7F6-B498-43B3-948B-1728B52AA6E4}">
                <adec:decorative xmlns:adec="http://schemas.microsoft.com/office/drawing/2017/decorative" val="1"/>
              </a:ext>
            </a:extLst>
          </p:cNvPr>
          <p:cNvGrpSpPr/>
          <p:nvPr/>
        </p:nvGrpSpPr>
        <p:grpSpPr>
          <a:xfrm>
            <a:off x="5538809" y="2579897"/>
            <a:ext cx="728964" cy="728962"/>
            <a:chOff x="5538809" y="2579897"/>
            <a:chExt cx="728964" cy="728962"/>
          </a:xfrm>
        </p:grpSpPr>
        <p:sp>
          <p:nvSpPr>
            <p:cNvPr id="15" name="Oval 14">
              <a:extLst>
                <a:ext uri="{FF2B5EF4-FFF2-40B4-BE49-F238E27FC236}">
                  <a16:creationId xmlns:a16="http://schemas.microsoft.com/office/drawing/2014/main" id="{EA425E1E-A4EC-4C13-AE3B-6DE3F764CB5D}"/>
                </a:ext>
                <a:ext uri="{C183D7F6-B498-43B3-948B-1728B52AA6E4}">
                  <adec:decorative xmlns:adec="http://schemas.microsoft.com/office/drawing/2017/decorative" val="1"/>
                </a:ext>
              </a:extLst>
            </p:cNvPr>
            <p:cNvSpPr/>
            <p:nvPr/>
          </p:nvSpPr>
          <p:spPr bwMode="auto">
            <a:xfrm>
              <a:off x="5538809" y="257989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40" name="Group 39">
              <a:extLst>
                <a:ext uri="{FF2B5EF4-FFF2-40B4-BE49-F238E27FC236}">
                  <a16:creationId xmlns:a16="http://schemas.microsoft.com/office/drawing/2014/main" id="{D66E8AEE-12F0-416C-8B0F-0D0DFE31C457}"/>
                </a:ext>
              </a:extLst>
            </p:cNvPr>
            <p:cNvGrpSpPr/>
            <p:nvPr/>
          </p:nvGrpSpPr>
          <p:grpSpPr>
            <a:xfrm>
              <a:off x="5663441" y="2830637"/>
              <a:ext cx="479701" cy="227483"/>
              <a:chOff x="13401032" y="6027140"/>
              <a:chExt cx="643330" cy="305079"/>
            </a:xfrm>
          </p:grpSpPr>
          <p:sp>
            <p:nvSpPr>
              <p:cNvPr id="41" name="CellPhone_E8EA" title="Icon of a cellphone">
                <a:extLst>
                  <a:ext uri="{FF2B5EF4-FFF2-40B4-BE49-F238E27FC236}">
                    <a16:creationId xmlns:a16="http://schemas.microsoft.com/office/drawing/2014/main" id="{E72B8F51-F2FC-4D17-8AF7-B03EEA0D0C14}"/>
                  </a:ext>
                </a:extLst>
              </p:cNvPr>
              <p:cNvSpPr>
                <a:spLocks noChangeAspect="1" noEditPoints="1"/>
              </p:cNvSpPr>
              <p:nvPr/>
            </p:nvSpPr>
            <p:spPr bwMode="auto">
              <a:xfrm>
                <a:off x="13908217" y="6092824"/>
                <a:ext cx="136145" cy="226871"/>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Laptop_E770" title="Icon of a laptop">
                <a:extLst>
                  <a:ext uri="{FF2B5EF4-FFF2-40B4-BE49-F238E27FC236}">
                    <a16:creationId xmlns:a16="http://schemas.microsoft.com/office/drawing/2014/main" id="{086E375F-F055-4E9B-8234-D8CADE0EBB85}"/>
                  </a:ext>
                </a:extLst>
              </p:cNvPr>
              <p:cNvSpPr>
                <a:spLocks noChangeAspect="1" noEditPoints="1"/>
              </p:cNvSpPr>
              <p:nvPr/>
            </p:nvSpPr>
            <p:spPr bwMode="auto">
              <a:xfrm>
                <a:off x="13401032" y="6027140"/>
                <a:ext cx="457200" cy="305079"/>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sp>
        <p:nvSpPr>
          <p:cNvPr id="16" name="Rectangle 15">
            <a:extLst>
              <a:ext uri="{FF2B5EF4-FFF2-40B4-BE49-F238E27FC236}">
                <a16:creationId xmlns:a16="http://schemas.microsoft.com/office/drawing/2014/main" id="{D9C4FE1C-CA00-4C70-ABC2-532B5343D4B2}"/>
              </a:ext>
            </a:extLst>
          </p:cNvPr>
          <p:cNvSpPr/>
          <p:nvPr/>
        </p:nvSpPr>
        <p:spPr>
          <a:xfrm>
            <a:off x="6455229" y="383707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Engage everyone with built-in accessibility tools. </a:t>
            </a:r>
            <a:br>
              <a:rPr lang="en-US" kern="0">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Deliver personalized instruction with built-in tools that give students of all abilities independence and the opportunity to learn.</a:t>
            </a:r>
          </a:p>
        </p:txBody>
      </p:sp>
      <p:grpSp>
        <p:nvGrpSpPr>
          <p:cNvPr id="6" name="Group 5">
            <a:extLst>
              <a:ext uri="{FF2B5EF4-FFF2-40B4-BE49-F238E27FC236}">
                <a16:creationId xmlns:a16="http://schemas.microsoft.com/office/drawing/2014/main" id="{9C163533-C130-4775-AB89-D54A7445CCE3}"/>
              </a:ext>
              <a:ext uri="{C183D7F6-B498-43B3-948B-1728B52AA6E4}">
                <adec:decorative xmlns:adec="http://schemas.microsoft.com/office/drawing/2017/decorative" val="1"/>
              </a:ext>
            </a:extLst>
          </p:cNvPr>
          <p:cNvGrpSpPr/>
          <p:nvPr/>
        </p:nvGrpSpPr>
        <p:grpSpPr>
          <a:xfrm>
            <a:off x="5538809" y="4103687"/>
            <a:ext cx="728964" cy="728962"/>
            <a:chOff x="5538809" y="4051300"/>
            <a:chExt cx="728964" cy="728962"/>
          </a:xfrm>
        </p:grpSpPr>
        <p:sp>
          <p:nvSpPr>
            <p:cNvPr id="14" name="Oval 13">
              <a:extLst>
                <a:ext uri="{FF2B5EF4-FFF2-40B4-BE49-F238E27FC236}">
                  <a16:creationId xmlns:a16="http://schemas.microsoft.com/office/drawing/2014/main" id="{135A072C-EEAE-4CA7-BBC5-62796082FB31}"/>
                </a:ext>
                <a:ext uri="{C183D7F6-B498-43B3-948B-1728B52AA6E4}">
                  <adec:decorative xmlns:adec="http://schemas.microsoft.com/office/drawing/2017/decorative" val="1"/>
                </a:ext>
              </a:extLst>
            </p:cNvPr>
            <p:cNvSpPr/>
            <p:nvPr/>
          </p:nvSpPr>
          <p:spPr bwMode="auto">
            <a:xfrm>
              <a:off x="5538809" y="4051300"/>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27" name="Group 26">
              <a:extLst>
                <a:ext uri="{FF2B5EF4-FFF2-40B4-BE49-F238E27FC236}">
                  <a16:creationId xmlns:a16="http://schemas.microsoft.com/office/drawing/2014/main" id="{626C7EBA-A1A5-40C2-BA2E-3AFA8278FB6D}"/>
                </a:ext>
              </a:extLst>
            </p:cNvPr>
            <p:cNvGrpSpPr/>
            <p:nvPr/>
          </p:nvGrpSpPr>
          <p:grpSpPr>
            <a:xfrm>
              <a:off x="5728045" y="4203274"/>
              <a:ext cx="350492" cy="425014"/>
              <a:chOff x="3640388" y="3763527"/>
              <a:chExt cx="374409" cy="454018"/>
            </a:xfrm>
          </p:grpSpPr>
          <p:sp>
            <p:nvSpPr>
              <p:cNvPr id="28" name="Freeform: Shape 27">
                <a:extLst>
                  <a:ext uri="{FF2B5EF4-FFF2-40B4-BE49-F238E27FC236}">
                    <a16:creationId xmlns:a16="http://schemas.microsoft.com/office/drawing/2014/main" id="{7A603042-3388-400F-BB75-A89B04696B2F}"/>
                  </a:ext>
                </a:extLst>
              </p:cNvPr>
              <p:cNvSpPr/>
              <p:nvPr/>
            </p:nvSpPr>
            <p:spPr>
              <a:xfrm>
                <a:off x="3640388" y="3763527"/>
                <a:ext cx="374409" cy="454018"/>
              </a:xfrm>
              <a:custGeom>
                <a:avLst/>
                <a:gdLst>
                  <a:gd name="connsiteX0" fmla="*/ 386535 w 392060"/>
                  <a:gd name="connsiteY0" fmla="*/ 258329 h 475423"/>
                  <a:gd name="connsiteX1" fmla="*/ 346454 w 392060"/>
                  <a:gd name="connsiteY1" fmla="*/ 187967 h 475423"/>
                  <a:gd name="connsiteX2" fmla="*/ 346454 w 392060"/>
                  <a:gd name="connsiteY2" fmla="*/ 184992 h 475423"/>
                  <a:gd name="connsiteX3" fmla="*/ 261739 w 392060"/>
                  <a:gd name="connsiteY3" fmla="*/ 24723 h 475423"/>
                  <a:gd name="connsiteX4" fmla="*/ 84901 w 392060"/>
                  <a:gd name="connsiteY4" fmla="*/ 24723 h 475423"/>
                  <a:gd name="connsiteX5" fmla="*/ 187 w 392060"/>
                  <a:gd name="connsiteY5" fmla="*/ 184933 h 475423"/>
                  <a:gd name="connsiteX6" fmla="*/ 68565 w 392060"/>
                  <a:gd name="connsiteY6" fmla="*/ 327174 h 475423"/>
                  <a:gd name="connsiteX7" fmla="*/ 68565 w 392060"/>
                  <a:gd name="connsiteY7" fmla="*/ 475424 h 475423"/>
                  <a:gd name="connsiteX8" fmla="*/ 249896 w 392060"/>
                  <a:gd name="connsiteY8" fmla="*/ 475424 h 475423"/>
                  <a:gd name="connsiteX9" fmla="*/ 249896 w 392060"/>
                  <a:gd name="connsiteY9" fmla="*/ 405062 h 475423"/>
                  <a:gd name="connsiteX10" fmla="*/ 278134 w 392060"/>
                  <a:gd name="connsiteY10" fmla="*/ 405062 h 475423"/>
                  <a:gd name="connsiteX11" fmla="*/ 327200 w 392060"/>
                  <a:gd name="connsiteY11" fmla="*/ 384117 h 475423"/>
                  <a:gd name="connsiteX12" fmla="*/ 346512 w 392060"/>
                  <a:gd name="connsiteY12" fmla="*/ 334700 h 475423"/>
                  <a:gd name="connsiteX13" fmla="*/ 346512 w 392060"/>
                  <a:gd name="connsiteY13" fmla="*/ 298761 h 475423"/>
                  <a:gd name="connsiteX14" fmla="*/ 371774 w 392060"/>
                  <a:gd name="connsiteY14" fmla="*/ 298761 h 475423"/>
                  <a:gd name="connsiteX15" fmla="*/ 386535 w 392060"/>
                  <a:gd name="connsiteY15" fmla="*/ 258329 h 475423"/>
                  <a:gd name="connsiteX16" fmla="*/ 386535 w 392060"/>
                  <a:gd name="connsiteY16" fmla="*/ 258329 h 475423"/>
                  <a:gd name="connsiteX17" fmla="*/ 386535 w 392060"/>
                  <a:gd name="connsiteY17" fmla="*/ 258329 h 475423"/>
                  <a:gd name="connsiteX18" fmla="*/ 386535 w 392060"/>
                  <a:gd name="connsiteY18" fmla="*/ 258329 h 47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060" h="475423">
                    <a:moveTo>
                      <a:pt x="386535" y="258329"/>
                    </a:moveTo>
                    <a:lnTo>
                      <a:pt x="346454" y="187967"/>
                    </a:lnTo>
                    <a:lnTo>
                      <a:pt x="346454" y="184992"/>
                    </a:lnTo>
                    <a:cubicBezTo>
                      <a:pt x="349371" y="119064"/>
                      <a:pt x="316699" y="57687"/>
                      <a:pt x="261739" y="24723"/>
                    </a:cubicBezTo>
                    <a:cubicBezTo>
                      <a:pt x="206780" y="-8241"/>
                      <a:pt x="139861" y="-8241"/>
                      <a:pt x="84901" y="24723"/>
                    </a:cubicBezTo>
                    <a:cubicBezTo>
                      <a:pt x="29884" y="57687"/>
                      <a:pt x="-2788" y="119064"/>
                      <a:pt x="187" y="184933"/>
                    </a:cubicBezTo>
                    <a:cubicBezTo>
                      <a:pt x="187" y="240359"/>
                      <a:pt x="25450" y="294268"/>
                      <a:pt x="68565" y="327174"/>
                    </a:cubicBezTo>
                    <a:lnTo>
                      <a:pt x="68565" y="475424"/>
                    </a:lnTo>
                    <a:lnTo>
                      <a:pt x="249896" y="475424"/>
                    </a:lnTo>
                    <a:lnTo>
                      <a:pt x="249896" y="405062"/>
                    </a:lnTo>
                    <a:lnTo>
                      <a:pt x="278134" y="405062"/>
                    </a:lnTo>
                    <a:cubicBezTo>
                      <a:pt x="295987" y="405062"/>
                      <a:pt x="313781" y="397594"/>
                      <a:pt x="327200" y="384117"/>
                    </a:cubicBezTo>
                    <a:cubicBezTo>
                      <a:pt x="340561" y="370639"/>
                      <a:pt x="346512" y="352670"/>
                      <a:pt x="346512" y="334700"/>
                    </a:cubicBezTo>
                    <a:lnTo>
                      <a:pt x="346512" y="298761"/>
                    </a:lnTo>
                    <a:lnTo>
                      <a:pt x="371774" y="298761"/>
                    </a:lnTo>
                    <a:cubicBezTo>
                      <a:pt x="386535" y="297244"/>
                      <a:pt x="399954" y="279274"/>
                      <a:pt x="386535" y="258329"/>
                    </a:cubicBezTo>
                    <a:lnTo>
                      <a:pt x="386535" y="258329"/>
                    </a:lnTo>
                    <a:lnTo>
                      <a:pt x="386535" y="258329"/>
                    </a:lnTo>
                    <a:lnTo>
                      <a:pt x="386535" y="258329"/>
                    </a:ln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29" name="Freeform: Shape 28">
                <a:extLst>
                  <a:ext uri="{FF2B5EF4-FFF2-40B4-BE49-F238E27FC236}">
                    <a16:creationId xmlns:a16="http://schemas.microsoft.com/office/drawing/2014/main" id="{C057ABF7-87B0-404F-B33D-B159B7F2E0BD}"/>
                  </a:ext>
                </a:extLst>
              </p:cNvPr>
              <p:cNvSpPr/>
              <p:nvPr/>
            </p:nvSpPr>
            <p:spPr>
              <a:xfrm>
                <a:off x="3669094" y="3837003"/>
                <a:ext cx="158513" cy="47247"/>
              </a:xfrm>
              <a:custGeom>
                <a:avLst/>
                <a:gdLst>
                  <a:gd name="connsiteX0" fmla="*/ 0 w 165986"/>
                  <a:gd name="connsiteY0" fmla="*/ 0 h 49474"/>
                  <a:gd name="connsiteX1" fmla="*/ 49475 w 165986"/>
                  <a:gd name="connsiteY1" fmla="*/ 49475 h 49474"/>
                  <a:gd name="connsiteX2" fmla="*/ 165986 w 165986"/>
                  <a:gd name="connsiteY2" fmla="*/ 49475 h 49474"/>
                </a:gdLst>
                <a:ahLst/>
                <a:cxnLst>
                  <a:cxn ang="0">
                    <a:pos x="connsiteX0" y="connsiteY0"/>
                  </a:cxn>
                  <a:cxn ang="0">
                    <a:pos x="connsiteX1" y="connsiteY1"/>
                  </a:cxn>
                  <a:cxn ang="0">
                    <a:pos x="connsiteX2" y="connsiteY2"/>
                  </a:cxn>
                </a:cxnLst>
                <a:rect l="l" t="t" r="r" b="b"/>
                <a:pathLst>
                  <a:path w="165986" h="49474">
                    <a:moveTo>
                      <a:pt x="0" y="0"/>
                    </a:moveTo>
                    <a:lnTo>
                      <a:pt x="49475" y="49475"/>
                    </a:lnTo>
                    <a:lnTo>
                      <a:pt x="165986" y="49475"/>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0" name="Freeform: Shape 29">
                <a:extLst>
                  <a:ext uri="{FF2B5EF4-FFF2-40B4-BE49-F238E27FC236}">
                    <a16:creationId xmlns:a16="http://schemas.microsoft.com/office/drawing/2014/main" id="{8D4D0D68-E633-43CF-BCC2-5EE81C98B141}"/>
                  </a:ext>
                </a:extLst>
              </p:cNvPr>
              <p:cNvSpPr/>
              <p:nvPr/>
            </p:nvSpPr>
            <p:spPr>
              <a:xfrm>
                <a:off x="3647142" y="3884251"/>
                <a:ext cx="129318" cy="43124"/>
              </a:xfrm>
              <a:custGeom>
                <a:avLst/>
                <a:gdLst>
                  <a:gd name="connsiteX0" fmla="*/ 0 w 135414"/>
                  <a:gd name="connsiteY0" fmla="*/ 0 h 45157"/>
                  <a:gd name="connsiteX1" fmla="*/ 45158 w 135414"/>
                  <a:gd name="connsiteY1" fmla="*/ 45158 h 45157"/>
                  <a:gd name="connsiteX2" fmla="*/ 135414 w 135414"/>
                  <a:gd name="connsiteY2" fmla="*/ 45158 h 45157"/>
                </a:gdLst>
                <a:ahLst/>
                <a:cxnLst>
                  <a:cxn ang="0">
                    <a:pos x="connsiteX0" y="connsiteY0"/>
                  </a:cxn>
                  <a:cxn ang="0">
                    <a:pos x="connsiteX1" y="connsiteY1"/>
                  </a:cxn>
                  <a:cxn ang="0">
                    <a:pos x="connsiteX2" y="connsiteY2"/>
                  </a:cxn>
                </a:cxnLst>
                <a:rect l="l" t="t" r="r" b="b"/>
                <a:pathLst>
                  <a:path w="135414" h="45157">
                    <a:moveTo>
                      <a:pt x="0" y="0"/>
                    </a:moveTo>
                    <a:lnTo>
                      <a:pt x="45158" y="45158"/>
                    </a:lnTo>
                    <a:lnTo>
                      <a:pt x="135414" y="45158"/>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1" name="Freeform: Shape 30">
                <a:extLst>
                  <a:ext uri="{FF2B5EF4-FFF2-40B4-BE49-F238E27FC236}">
                    <a16:creationId xmlns:a16="http://schemas.microsoft.com/office/drawing/2014/main" id="{63094E73-1EED-4D48-BD04-391A3C7BD0E4}"/>
                  </a:ext>
                </a:extLst>
              </p:cNvPr>
              <p:cNvSpPr/>
              <p:nvPr/>
            </p:nvSpPr>
            <p:spPr>
              <a:xfrm>
                <a:off x="3827552" y="3867647"/>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2" name="Freeform: Shape 31">
                <a:extLst>
                  <a:ext uri="{FF2B5EF4-FFF2-40B4-BE49-F238E27FC236}">
                    <a16:creationId xmlns:a16="http://schemas.microsoft.com/office/drawing/2014/main" id="{8C2326CD-595B-4787-92E0-EC2FDBEEEF67}"/>
                  </a:ext>
                </a:extLst>
              </p:cNvPr>
              <p:cNvSpPr/>
              <p:nvPr/>
            </p:nvSpPr>
            <p:spPr>
              <a:xfrm>
                <a:off x="3778521" y="3911328"/>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3" name="Freeform: Shape 32">
                <a:extLst>
                  <a:ext uri="{FF2B5EF4-FFF2-40B4-BE49-F238E27FC236}">
                    <a16:creationId xmlns:a16="http://schemas.microsoft.com/office/drawing/2014/main" id="{A5456423-5342-4642-ADB1-5156D6F70F55}"/>
                  </a:ext>
                </a:extLst>
              </p:cNvPr>
              <p:cNvSpPr/>
              <p:nvPr/>
            </p:nvSpPr>
            <p:spPr>
              <a:xfrm>
                <a:off x="3870174" y="3918460"/>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4" name="Freeform: Shape 33">
                <a:extLst>
                  <a:ext uri="{FF2B5EF4-FFF2-40B4-BE49-F238E27FC236}">
                    <a16:creationId xmlns:a16="http://schemas.microsoft.com/office/drawing/2014/main" id="{F04AE001-9941-4956-8400-E8AB8EAA2ED0}"/>
                  </a:ext>
                </a:extLst>
              </p:cNvPr>
              <p:cNvSpPr/>
              <p:nvPr/>
            </p:nvSpPr>
            <p:spPr>
              <a:xfrm>
                <a:off x="3674721" y="3947767"/>
                <a:ext cx="199632" cy="91876"/>
              </a:xfrm>
              <a:custGeom>
                <a:avLst/>
                <a:gdLst>
                  <a:gd name="connsiteX0" fmla="*/ 0 w 209043"/>
                  <a:gd name="connsiteY0" fmla="*/ 96208 h 96207"/>
                  <a:gd name="connsiteX1" fmla="*/ 52217 w 209043"/>
                  <a:gd name="connsiteY1" fmla="*/ 43991 h 96207"/>
                  <a:gd name="connsiteX2" fmla="*/ 165111 w 209043"/>
                  <a:gd name="connsiteY2" fmla="*/ 43991 h 96207"/>
                  <a:gd name="connsiteX3" fmla="*/ 209043 w 209043"/>
                  <a:gd name="connsiteY3" fmla="*/ 0 h 96207"/>
                </a:gdLst>
                <a:ahLst/>
                <a:cxnLst>
                  <a:cxn ang="0">
                    <a:pos x="connsiteX0" y="connsiteY0"/>
                  </a:cxn>
                  <a:cxn ang="0">
                    <a:pos x="connsiteX1" y="connsiteY1"/>
                  </a:cxn>
                  <a:cxn ang="0">
                    <a:pos x="connsiteX2" y="connsiteY2"/>
                  </a:cxn>
                  <a:cxn ang="0">
                    <a:pos x="connsiteX3" y="connsiteY3"/>
                  </a:cxn>
                </a:cxnLst>
                <a:rect l="l" t="t" r="r" b="b"/>
                <a:pathLst>
                  <a:path w="209043" h="96207">
                    <a:moveTo>
                      <a:pt x="0" y="96208"/>
                    </a:moveTo>
                    <a:lnTo>
                      <a:pt x="52217" y="43991"/>
                    </a:lnTo>
                    <a:lnTo>
                      <a:pt x="165111" y="43991"/>
                    </a:lnTo>
                    <a:lnTo>
                      <a:pt x="209043"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grpSp>
      </p:grpSp>
      <p:sp>
        <p:nvSpPr>
          <p:cNvPr id="18" name="Rectangle 17">
            <a:extLst>
              <a:ext uri="{FF2B5EF4-FFF2-40B4-BE49-F238E27FC236}">
                <a16:creationId xmlns:a16="http://schemas.microsoft.com/office/drawing/2014/main" id="{D7024093-12A9-4876-AA41-09A6127FE991}"/>
              </a:ext>
            </a:extLst>
          </p:cNvPr>
          <p:cNvSpPr/>
          <p:nvPr/>
        </p:nvSpPr>
        <p:spPr>
          <a:xfrm>
            <a:off x="6455229" y="5360865"/>
            <a:ext cx="5522459" cy="1262186"/>
          </a:xfrm>
          <a:prstGeom prst="rect">
            <a:avLst/>
          </a:prstGeom>
        </p:spPr>
        <p:txBody>
          <a:bodyPr wrap="square" lIns="0" tIns="0" rIns="0" bIns="0" anchor="ctr">
            <a:noAutofit/>
          </a:bodyPr>
          <a:lstStyle/>
          <a:p>
            <a:r>
              <a:rPr lang="en-US" kern="0">
                <a:solidFill>
                  <a:schemeClr val="tx2"/>
                </a:solidFill>
                <a:latin typeface="Segoe UI Semibold" panose="020B0702040204020203" pitchFamily="34" charset="0"/>
                <a:cs typeface="Segoe UI Semibold" panose="020B0702040204020203" pitchFamily="34" charset="0"/>
              </a:rPr>
              <a:t>Secure devices and protect privacy.</a:t>
            </a:r>
          </a:p>
          <a:p>
            <a:r>
              <a:rPr lang="en-US">
                <a:cs typeface="Segoe UI Semibold" panose="020B0702040204020203" pitchFamily="34" charset="0"/>
              </a:rPr>
              <a:t>Windows 10 is the most secure Windows ever, and includes built-in anti-virus, anti-malware, anti-phishing protection to protect students and educators.</a:t>
            </a:r>
          </a:p>
        </p:txBody>
      </p:sp>
      <p:grpSp>
        <p:nvGrpSpPr>
          <p:cNvPr id="8" name="Group 7">
            <a:extLst>
              <a:ext uri="{FF2B5EF4-FFF2-40B4-BE49-F238E27FC236}">
                <a16:creationId xmlns:a16="http://schemas.microsoft.com/office/drawing/2014/main" id="{2D4E4686-04A0-49F3-8581-F3D57201D388}"/>
              </a:ext>
              <a:ext uri="{C183D7F6-B498-43B3-948B-1728B52AA6E4}">
                <adec:decorative xmlns:adec="http://schemas.microsoft.com/office/drawing/2017/decorative" val="1"/>
              </a:ext>
            </a:extLst>
          </p:cNvPr>
          <p:cNvGrpSpPr/>
          <p:nvPr/>
        </p:nvGrpSpPr>
        <p:grpSpPr>
          <a:xfrm>
            <a:off x="5538809" y="5627477"/>
            <a:ext cx="728964" cy="728962"/>
            <a:chOff x="5538809" y="5570327"/>
            <a:chExt cx="728964" cy="728962"/>
          </a:xfrm>
        </p:grpSpPr>
        <p:sp>
          <p:nvSpPr>
            <p:cNvPr id="13" name="Oval 12">
              <a:extLst>
                <a:ext uri="{FF2B5EF4-FFF2-40B4-BE49-F238E27FC236}">
                  <a16:creationId xmlns:a16="http://schemas.microsoft.com/office/drawing/2014/main" id="{1F7A5358-8FD2-443D-A784-54D24E04EB42}"/>
                </a:ext>
                <a:ext uri="{C183D7F6-B498-43B3-948B-1728B52AA6E4}">
                  <adec:decorative xmlns:adec="http://schemas.microsoft.com/office/drawing/2017/decorative" val="1"/>
                </a:ext>
              </a:extLst>
            </p:cNvPr>
            <p:cNvSpPr/>
            <p:nvPr/>
          </p:nvSpPr>
          <p:spPr bwMode="auto">
            <a:xfrm>
              <a:off x="5538809" y="557032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5" name="document_6" title="Icon of a document with a padlock in the lower right corner">
              <a:extLst>
                <a:ext uri="{FF2B5EF4-FFF2-40B4-BE49-F238E27FC236}">
                  <a16:creationId xmlns:a16="http://schemas.microsoft.com/office/drawing/2014/main" id="{B95B811C-6D6E-47AD-B642-B7A041AC33CA}"/>
                </a:ext>
              </a:extLst>
            </p:cNvPr>
            <p:cNvSpPr>
              <a:spLocks noChangeAspect="1" noEditPoints="1"/>
            </p:cNvSpPr>
            <p:nvPr/>
          </p:nvSpPr>
          <p:spPr bwMode="auto">
            <a:xfrm>
              <a:off x="5756987" y="5751928"/>
              <a:ext cx="292608" cy="36576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E474826C-83F0-44CD-8A34-80AC5E4315DE}"/>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50" name="Oval 49">
              <a:extLst>
                <a:ext uri="{FF2B5EF4-FFF2-40B4-BE49-F238E27FC236}">
                  <a16:creationId xmlns:a16="http://schemas.microsoft.com/office/drawing/2014/main" id="{1D3202D0-B88C-43FB-A430-A80F7CCC621B}"/>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1" name="Group 50">
              <a:extLst>
                <a:ext uri="{FF2B5EF4-FFF2-40B4-BE49-F238E27FC236}">
                  <a16:creationId xmlns:a16="http://schemas.microsoft.com/office/drawing/2014/main" id="{6E13EAF8-3E10-4A81-A346-64E2ED9D24E2}"/>
                </a:ext>
              </a:extLst>
            </p:cNvPr>
            <p:cNvGrpSpPr/>
            <p:nvPr/>
          </p:nvGrpSpPr>
          <p:grpSpPr>
            <a:xfrm>
              <a:off x="1867655" y="3505713"/>
              <a:ext cx="765754" cy="917950"/>
              <a:chOff x="1867655" y="3505713"/>
              <a:chExt cx="765754" cy="917950"/>
            </a:xfrm>
          </p:grpSpPr>
          <p:sp>
            <p:nvSpPr>
              <p:cNvPr id="52" name="Freeform: Shape 51">
                <a:extLst>
                  <a:ext uri="{FF2B5EF4-FFF2-40B4-BE49-F238E27FC236}">
                    <a16:creationId xmlns:a16="http://schemas.microsoft.com/office/drawing/2014/main" id="{39F48313-2BF4-4ACA-9063-7E72A9C6AAE7}"/>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3" name="Freeform: Shape 52">
                <a:extLst>
                  <a:ext uri="{FF2B5EF4-FFF2-40B4-BE49-F238E27FC236}">
                    <a16:creationId xmlns:a16="http://schemas.microsoft.com/office/drawing/2014/main" id="{4DCFAAA2-175D-40BC-B177-67546560A47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4" name="Freeform: Shape 53">
                <a:extLst>
                  <a:ext uri="{FF2B5EF4-FFF2-40B4-BE49-F238E27FC236}">
                    <a16:creationId xmlns:a16="http://schemas.microsoft.com/office/drawing/2014/main" id="{0431E5A8-17E5-4CE0-BCDA-8003027055EF}"/>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55" name="Freeform: Shape 54">
                <a:extLst>
                  <a:ext uri="{FF2B5EF4-FFF2-40B4-BE49-F238E27FC236}">
                    <a16:creationId xmlns:a16="http://schemas.microsoft.com/office/drawing/2014/main" id="{F9EFA440-9BEF-4BE8-B6BD-8E60F533A3EE}"/>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56" name="Graphic 70">
                <a:extLst>
                  <a:ext uri="{FF2B5EF4-FFF2-40B4-BE49-F238E27FC236}">
                    <a16:creationId xmlns:a16="http://schemas.microsoft.com/office/drawing/2014/main" id="{C0D7740D-5AAC-4A49-BC73-9BC2F624F7F2}"/>
                  </a:ext>
                </a:extLst>
              </p:cNvPr>
              <p:cNvGrpSpPr/>
              <p:nvPr/>
            </p:nvGrpSpPr>
            <p:grpSpPr>
              <a:xfrm>
                <a:off x="1927798" y="3811606"/>
                <a:ext cx="705611" cy="612057"/>
                <a:chOff x="4091871" y="3894026"/>
                <a:chExt cx="492822" cy="427481"/>
              </a:xfrm>
              <a:noFill/>
            </p:grpSpPr>
            <p:sp>
              <p:nvSpPr>
                <p:cNvPr id="57" name="Freeform: Shape 56">
                  <a:extLst>
                    <a:ext uri="{FF2B5EF4-FFF2-40B4-BE49-F238E27FC236}">
                      <a16:creationId xmlns:a16="http://schemas.microsoft.com/office/drawing/2014/main" id="{5A103E58-5B7E-4726-84C0-2C5458A2F2E8}"/>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58" name="Graphic 70">
                  <a:extLst>
                    <a:ext uri="{FF2B5EF4-FFF2-40B4-BE49-F238E27FC236}">
                      <a16:creationId xmlns:a16="http://schemas.microsoft.com/office/drawing/2014/main" id="{31F5493D-BCC8-4C9F-B3C6-E6DAF5FA521D}"/>
                    </a:ext>
                  </a:extLst>
                </p:cNvPr>
                <p:cNvGrpSpPr/>
                <p:nvPr/>
              </p:nvGrpSpPr>
              <p:grpSpPr>
                <a:xfrm>
                  <a:off x="4117302" y="3894026"/>
                  <a:ext cx="467391" cy="359540"/>
                  <a:chOff x="4117302" y="3894026"/>
                  <a:chExt cx="467391" cy="359540"/>
                </a:xfrm>
                <a:noFill/>
              </p:grpSpPr>
              <p:sp>
                <p:nvSpPr>
                  <p:cNvPr id="59" name="Freeform: Shape 58">
                    <a:extLst>
                      <a:ext uri="{FF2B5EF4-FFF2-40B4-BE49-F238E27FC236}">
                        <a16:creationId xmlns:a16="http://schemas.microsoft.com/office/drawing/2014/main" id="{C35C9A55-DEFC-4E56-83A3-8D0AA939FB4F}"/>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0" name="Graphic 70">
                    <a:extLst>
                      <a:ext uri="{FF2B5EF4-FFF2-40B4-BE49-F238E27FC236}">
                        <a16:creationId xmlns:a16="http://schemas.microsoft.com/office/drawing/2014/main" id="{0BE6BD29-3F6C-4C4A-B973-56A5406EA06F}"/>
                      </a:ext>
                    </a:extLst>
                  </p:cNvPr>
                  <p:cNvGrpSpPr/>
                  <p:nvPr/>
                </p:nvGrpSpPr>
                <p:grpSpPr>
                  <a:xfrm>
                    <a:off x="4117302" y="3894026"/>
                    <a:ext cx="467391" cy="359540"/>
                    <a:chOff x="4117302" y="3894026"/>
                    <a:chExt cx="467391" cy="359540"/>
                  </a:xfrm>
                  <a:noFill/>
                </p:grpSpPr>
                <p:sp>
                  <p:nvSpPr>
                    <p:cNvPr id="61" name="Freeform: Shape 60">
                      <a:extLst>
                        <a:ext uri="{FF2B5EF4-FFF2-40B4-BE49-F238E27FC236}">
                          <a16:creationId xmlns:a16="http://schemas.microsoft.com/office/drawing/2014/main" id="{D0B51CBA-DC45-4E01-9FD7-84FB54955301}"/>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2" name="Freeform: Shape 61">
                      <a:extLst>
                        <a:ext uri="{FF2B5EF4-FFF2-40B4-BE49-F238E27FC236}">
                          <a16:creationId xmlns:a16="http://schemas.microsoft.com/office/drawing/2014/main" id="{BFD526C8-B545-44AB-8AEF-A93072B0E727}"/>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Tree>
    <p:extLst>
      <p:ext uri="{BB962C8B-B14F-4D97-AF65-F5344CB8AC3E}">
        <p14:creationId xmlns:p14="http://schemas.microsoft.com/office/powerpoint/2010/main" val="11484568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39132CF2-7B04-4035-B606-821B4F938C65}"/>
              </a:ext>
            </a:extLst>
          </p:cNvPr>
          <p:cNvSpPr>
            <a:spLocks noGrp="1"/>
          </p:cNvSpPr>
          <p:nvPr>
            <p:ph type="title"/>
          </p:nvPr>
        </p:nvSpPr>
        <p:spPr>
          <a:xfrm>
            <a:off x="457200" y="502479"/>
            <a:ext cx="11520487" cy="1127339"/>
          </a:xfrm>
        </p:spPr>
        <p:txBody>
          <a:bodyPr/>
          <a:lstStyle/>
          <a:p>
            <a:r>
              <a:rPr lang="en-US">
                <a:solidFill>
                  <a:schemeClr val="tx2"/>
                </a:solidFill>
                <a:latin typeface="Segoe UI Semibold" panose="020B0702040204020203" pitchFamily="34" charset="0"/>
                <a:cs typeface="Segoe UI Semibold" panose="020B0702040204020203" pitchFamily="34" charset="0"/>
              </a:rPr>
              <a:t>Empower students </a:t>
            </a:r>
            <a:r>
              <a:rPr lang="en-US"/>
              <a:t>with devices built for </a:t>
            </a:r>
            <a:br>
              <a:rPr lang="en-US"/>
            </a:br>
            <a:r>
              <a:rPr lang="en-US"/>
              <a:t>learning anywhere</a:t>
            </a:r>
          </a:p>
        </p:txBody>
      </p:sp>
      <p:sp>
        <p:nvSpPr>
          <p:cNvPr id="69" name="Oval 68">
            <a:extLst>
              <a:ext uri="{FF2B5EF4-FFF2-40B4-BE49-F238E27FC236}">
                <a16:creationId xmlns:a16="http://schemas.microsoft.com/office/drawing/2014/main" id="{0CB652E5-B95F-4C6B-8764-2E635ED39605}"/>
              </a:ext>
              <a:ext uri="{C183D7F6-B498-43B3-948B-1728B52AA6E4}">
                <adec:decorative xmlns:adec="http://schemas.microsoft.com/office/drawing/2017/decorative" val="1"/>
              </a:ext>
            </a:extLst>
          </p:cNvPr>
          <p:cNvSpPr/>
          <p:nvPr/>
        </p:nvSpPr>
        <p:spPr bwMode="auto">
          <a:xfrm>
            <a:off x="3783014" y="1828800"/>
            <a:ext cx="4868862" cy="4868862"/>
          </a:xfrm>
          <a:prstGeom prst="ellipse">
            <a:avLst/>
          </a:prstGeom>
          <a:solidFill>
            <a:schemeClr val="bg1"/>
          </a:solidFill>
          <a:ln w="190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cs typeface="Segoe UI" pitchFamily="34" charset="0"/>
            </a:endParaRPr>
          </a:p>
        </p:txBody>
      </p:sp>
      <p:grpSp>
        <p:nvGrpSpPr>
          <p:cNvPr id="52" name="Group 51">
            <a:extLst>
              <a:ext uri="{FF2B5EF4-FFF2-40B4-BE49-F238E27FC236}">
                <a16:creationId xmlns:a16="http://schemas.microsoft.com/office/drawing/2014/main" id="{844A1E8F-F74B-4126-A23A-E274C36F1C03}"/>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53" name="Oval 52">
              <a:extLst>
                <a:ext uri="{FF2B5EF4-FFF2-40B4-BE49-F238E27FC236}">
                  <a16:creationId xmlns:a16="http://schemas.microsoft.com/office/drawing/2014/main" id="{DEA0EC4C-5F7A-4B06-B0BC-5ABB38C73352}"/>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5" name="Group 54">
              <a:extLst>
                <a:ext uri="{FF2B5EF4-FFF2-40B4-BE49-F238E27FC236}">
                  <a16:creationId xmlns:a16="http://schemas.microsoft.com/office/drawing/2014/main" id="{85207E15-A22B-4ED1-AEDB-13DF89A9EE67}"/>
                </a:ext>
              </a:extLst>
            </p:cNvPr>
            <p:cNvGrpSpPr/>
            <p:nvPr/>
          </p:nvGrpSpPr>
          <p:grpSpPr>
            <a:xfrm>
              <a:off x="1867655" y="3505713"/>
              <a:ext cx="765754" cy="917950"/>
              <a:chOff x="1867655" y="3505713"/>
              <a:chExt cx="765754" cy="917950"/>
            </a:xfrm>
          </p:grpSpPr>
          <p:sp>
            <p:nvSpPr>
              <p:cNvPr id="56" name="Freeform: Shape 55">
                <a:extLst>
                  <a:ext uri="{FF2B5EF4-FFF2-40B4-BE49-F238E27FC236}">
                    <a16:creationId xmlns:a16="http://schemas.microsoft.com/office/drawing/2014/main" id="{0B8CC05A-5091-47AB-852A-421287EFDA60}"/>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8" name="Freeform: Shape 57">
                <a:extLst>
                  <a:ext uri="{FF2B5EF4-FFF2-40B4-BE49-F238E27FC236}">
                    <a16:creationId xmlns:a16="http://schemas.microsoft.com/office/drawing/2014/main" id="{A49F4BA8-8C77-4070-BBB9-A23C85A1747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9" name="Freeform: Shape 58">
                <a:extLst>
                  <a:ext uri="{FF2B5EF4-FFF2-40B4-BE49-F238E27FC236}">
                    <a16:creationId xmlns:a16="http://schemas.microsoft.com/office/drawing/2014/main" id="{E9F89E7B-808B-4B31-8940-C2A2A37FDFA7}"/>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60" name="Freeform: Shape 59">
                <a:extLst>
                  <a:ext uri="{FF2B5EF4-FFF2-40B4-BE49-F238E27FC236}">
                    <a16:creationId xmlns:a16="http://schemas.microsoft.com/office/drawing/2014/main" id="{71ECA7C4-A6B5-40BE-94DD-A324E0D27D54}"/>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61" name="Graphic 70">
                <a:extLst>
                  <a:ext uri="{FF2B5EF4-FFF2-40B4-BE49-F238E27FC236}">
                    <a16:creationId xmlns:a16="http://schemas.microsoft.com/office/drawing/2014/main" id="{4E548C1C-5D0A-4900-8C7E-C4E696C80904}"/>
                  </a:ext>
                </a:extLst>
              </p:cNvPr>
              <p:cNvGrpSpPr/>
              <p:nvPr/>
            </p:nvGrpSpPr>
            <p:grpSpPr>
              <a:xfrm>
                <a:off x="1927798" y="3811606"/>
                <a:ext cx="705611" cy="612057"/>
                <a:chOff x="4091871" y="3894026"/>
                <a:chExt cx="492822" cy="427481"/>
              </a:xfrm>
              <a:noFill/>
            </p:grpSpPr>
            <p:sp>
              <p:nvSpPr>
                <p:cNvPr id="62" name="Freeform: Shape 61">
                  <a:extLst>
                    <a:ext uri="{FF2B5EF4-FFF2-40B4-BE49-F238E27FC236}">
                      <a16:creationId xmlns:a16="http://schemas.microsoft.com/office/drawing/2014/main" id="{67CC1919-9D75-4BAD-9E55-6907961F73B2}"/>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63" name="Graphic 70">
                  <a:extLst>
                    <a:ext uri="{FF2B5EF4-FFF2-40B4-BE49-F238E27FC236}">
                      <a16:creationId xmlns:a16="http://schemas.microsoft.com/office/drawing/2014/main" id="{2FE66141-2A10-4DB1-8D40-61B7AA3BDF7F}"/>
                    </a:ext>
                  </a:extLst>
                </p:cNvPr>
                <p:cNvGrpSpPr/>
                <p:nvPr/>
              </p:nvGrpSpPr>
              <p:grpSpPr>
                <a:xfrm>
                  <a:off x="4117302" y="3894026"/>
                  <a:ext cx="467391" cy="359540"/>
                  <a:chOff x="4117302" y="3894026"/>
                  <a:chExt cx="467391" cy="359540"/>
                </a:xfrm>
                <a:noFill/>
              </p:grpSpPr>
              <p:sp>
                <p:nvSpPr>
                  <p:cNvPr id="64" name="Freeform: Shape 63">
                    <a:extLst>
                      <a:ext uri="{FF2B5EF4-FFF2-40B4-BE49-F238E27FC236}">
                        <a16:creationId xmlns:a16="http://schemas.microsoft.com/office/drawing/2014/main" id="{CBA09961-6060-4779-A1ED-B0069C387480}"/>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5" name="Graphic 70">
                    <a:extLst>
                      <a:ext uri="{FF2B5EF4-FFF2-40B4-BE49-F238E27FC236}">
                        <a16:creationId xmlns:a16="http://schemas.microsoft.com/office/drawing/2014/main" id="{EADB1E5B-D652-4662-B365-18CAB4BC84E0}"/>
                      </a:ext>
                    </a:extLst>
                  </p:cNvPr>
                  <p:cNvGrpSpPr/>
                  <p:nvPr/>
                </p:nvGrpSpPr>
                <p:grpSpPr>
                  <a:xfrm>
                    <a:off x="4117302" y="3894026"/>
                    <a:ext cx="467391" cy="359540"/>
                    <a:chOff x="4117302" y="3894026"/>
                    <a:chExt cx="467391" cy="359540"/>
                  </a:xfrm>
                  <a:noFill/>
                </p:grpSpPr>
                <p:sp>
                  <p:nvSpPr>
                    <p:cNvPr id="66" name="Freeform: Shape 65">
                      <a:extLst>
                        <a:ext uri="{FF2B5EF4-FFF2-40B4-BE49-F238E27FC236}">
                          <a16:creationId xmlns:a16="http://schemas.microsoft.com/office/drawing/2014/main" id="{9295651A-FFB2-43DC-8561-1CD1B6E79D94}"/>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7" name="Freeform: Shape 66">
                      <a:extLst>
                        <a:ext uri="{FF2B5EF4-FFF2-40B4-BE49-F238E27FC236}">
                          <a16:creationId xmlns:a16="http://schemas.microsoft.com/office/drawing/2014/main" id="{432F5B33-D9E8-4417-BF9C-CB5F16A64802}"/>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grpSp>
        <p:nvGrpSpPr>
          <p:cNvPr id="1026" name="Group 1025">
            <a:extLst>
              <a:ext uri="{FF2B5EF4-FFF2-40B4-BE49-F238E27FC236}">
                <a16:creationId xmlns:a16="http://schemas.microsoft.com/office/drawing/2014/main" id="{D1BA148D-46EE-4EBC-93CC-8A93DA5D2D3F}"/>
              </a:ext>
              <a:ext uri="{C183D7F6-B498-43B3-948B-1728B52AA6E4}">
                <adec:decorative xmlns:adec="http://schemas.microsoft.com/office/drawing/2017/decorative" val="1"/>
              </a:ext>
            </a:extLst>
          </p:cNvPr>
          <p:cNvGrpSpPr/>
          <p:nvPr/>
        </p:nvGrpSpPr>
        <p:grpSpPr>
          <a:xfrm>
            <a:off x="4118292" y="2164080"/>
            <a:ext cx="4198302" cy="4198302"/>
            <a:chOff x="4118292" y="2164080"/>
            <a:chExt cx="4198302" cy="4198302"/>
          </a:xfrm>
        </p:grpSpPr>
        <p:sp>
          <p:nvSpPr>
            <p:cNvPr id="148" name="Oval 147">
              <a:extLst>
                <a:ext uri="{FF2B5EF4-FFF2-40B4-BE49-F238E27FC236}">
                  <a16:creationId xmlns:a16="http://schemas.microsoft.com/office/drawing/2014/main" id="{68B6EE3A-1B51-4028-ABBC-0EBB7CEF67C6}"/>
                </a:ext>
              </a:extLst>
            </p:cNvPr>
            <p:cNvSpPr/>
            <p:nvPr/>
          </p:nvSpPr>
          <p:spPr bwMode="auto">
            <a:xfrm>
              <a:off x="4118292" y="2164080"/>
              <a:ext cx="4198302" cy="4198302"/>
            </a:xfrm>
            <a:prstGeom prst="ellipse">
              <a:avLst/>
            </a:prstGeom>
            <a:solidFill>
              <a:schemeClr val="bg1">
                <a:lumMod val="95000"/>
                <a:alpha val="65000"/>
              </a:schemeClr>
            </a:solidFill>
            <a:ln w="63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cs typeface="Segoe UI" pitchFamily="34" charset="0"/>
              </a:endParaRPr>
            </a:p>
          </p:txBody>
        </p:sp>
        <p:pic>
          <p:nvPicPr>
            <p:cNvPr id="84" name="Picture 83" descr="Different Windows Devices">
              <a:extLst>
                <a:ext uri="{FF2B5EF4-FFF2-40B4-BE49-F238E27FC236}">
                  <a16:creationId xmlns:a16="http://schemas.microsoft.com/office/drawing/2014/main" id="{5BF5FB41-2CCC-4963-8E66-6EAC139A7D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1893" y="2804160"/>
              <a:ext cx="3451100" cy="2460942"/>
            </a:xfrm>
            <a:prstGeom prst="rect">
              <a:avLst/>
            </a:prstGeom>
          </p:spPr>
        </p:pic>
      </p:grpSp>
      <p:sp>
        <p:nvSpPr>
          <p:cNvPr id="150" name="Rectangle 149">
            <a:extLst>
              <a:ext uri="{FF2B5EF4-FFF2-40B4-BE49-F238E27FC236}">
                <a16:creationId xmlns:a16="http://schemas.microsoft.com/office/drawing/2014/main" id="{34E1CB5D-2844-4DFE-A671-16E65C12A7B4}"/>
              </a:ext>
            </a:extLst>
          </p:cNvPr>
          <p:cNvSpPr/>
          <p:nvPr/>
        </p:nvSpPr>
        <p:spPr>
          <a:xfrm>
            <a:off x="655537" y="2083040"/>
            <a:ext cx="2929308" cy="1107996"/>
          </a:xfrm>
          <a:prstGeom prst="rect">
            <a:avLst/>
          </a:prstGeom>
        </p:spPr>
        <p:txBody>
          <a:bodyPr wrap="square" lIns="0" tIns="0" rIns="0" bIns="0" anchor="ctr">
            <a:noAutofit/>
          </a:bodyPr>
          <a:lstStyle/>
          <a:p>
            <a:pPr lvl="0" algn="r"/>
            <a:r>
              <a:rPr lang="en-US">
                <a:solidFill>
                  <a:schemeClr val="tx2"/>
                </a:solidFill>
                <a:latin typeface="Segoe UI Semibold" panose="020B0702040204020203" pitchFamily="34" charset="0"/>
                <a:cs typeface="Segoe UI Semibold" panose="020B0702040204020203" pitchFamily="34" charset="0"/>
              </a:rPr>
              <a:t>Help students engage with their teachers </a:t>
            </a:r>
            <a:r>
              <a:rPr lang="en-US">
                <a:latin typeface="Segoe UI" panose="020B0502040204020203" pitchFamily="34" charset="0"/>
                <a:cs typeface="Segoe UI" panose="020B0502040204020203" pitchFamily="34" charset="0"/>
              </a:rPr>
              <a:t>with a built-in noise cancelling microphone and a front-facing webcam</a:t>
            </a:r>
          </a:p>
        </p:txBody>
      </p:sp>
      <p:sp>
        <p:nvSpPr>
          <p:cNvPr id="151" name="Rectangle 150">
            <a:extLst>
              <a:ext uri="{FF2B5EF4-FFF2-40B4-BE49-F238E27FC236}">
                <a16:creationId xmlns:a16="http://schemas.microsoft.com/office/drawing/2014/main" id="{14FC9D8C-D03F-4825-B1B5-B6B4E9B10A81}"/>
              </a:ext>
            </a:extLst>
          </p:cNvPr>
          <p:cNvSpPr/>
          <p:nvPr/>
        </p:nvSpPr>
        <p:spPr>
          <a:xfrm>
            <a:off x="8954138" y="2083040"/>
            <a:ext cx="2929308" cy="1107996"/>
          </a:xfrm>
          <a:prstGeom prst="rect">
            <a:avLst/>
          </a:prstGeom>
        </p:spPr>
        <p:txBody>
          <a:bodyPr wrap="square" lIns="0" tIns="0" rIns="0" bIns="0" anchor="ctr">
            <a:noAutofit/>
          </a:bodyPr>
          <a:lstStyle/>
          <a:p>
            <a:pPr lvl="0"/>
            <a:r>
              <a:rPr lang="en-US">
                <a:solidFill>
                  <a:schemeClr val="tx2"/>
                </a:solidFill>
                <a:latin typeface="Segoe UI Semibold" panose="020B0702040204020203" pitchFamily="34" charset="0"/>
                <a:cs typeface="Segoe UI Semibold" panose="020B0702040204020203" pitchFamily="34" charset="0"/>
              </a:rPr>
              <a:t>Keep students productive </a:t>
            </a:r>
            <a:r>
              <a:rPr lang="en-US">
                <a:latin typeface="Segoe UI" panose="020B0502040204020203" pitchFamily="34" charset="0"/>
                <a:cs typeface="Segoe UI" panose="020B0502040204020203" pitchFamily="34" charset="0"/>
              </a:rPr>
              <a:t>with cell-enabled devices that work online and offline</a:t>
            </a:r>
          </a:p>
        </p:txBody>
      </p:sp>
      <p:sp>
        <p:nvSpPr>
          <p:cNvPr id="152" name="Rectangle 151">
            <a:extLst>
              <a:ext uri="{FF2B5EF4-FFF2-40B4-BE49-F238E27FC236}">
                <a16:creationId xmlns:a16="http://schemas.microsoft.com/office/drawing/2014/main" id="{813BBC95-15D2-4F22-9303-99C78E681043}"/>
              </a:ext>
            </a:extLst>
          </p:cNvPr>
          <p:cNvSpPr/>
          <p:nvPr/>
        </p:nvSpPr>
        <p:spPr>
          <a:xfrm>
            <a:off x="551442" y="5335427"/>
            <a:ext cx="3008053" cy="1107996"/>
          </a:xfrm>
          <a:prstGeom prst="rect">
            <a:avLst/>
          </a:prstGeom>
        </p:spPr>
        <p:txBody>
          <a:bodyPr wrap="square" lIns="0" tIns="0" rIns="0" bIns="0" anchor="ctr">
            <a:noAutofit/>
          </a:bodyPr>
          <a:lstStyle/>
          <a:p>
            <a:pPr algn="r">
              <a:spcAft>
                <a:spcPts val="600"/>
              </a:spcAft>
              <a:defRPr/>
            </a:pPr>
            <a:r>
              <a:rPr lang="en-US">
                <a:solidFill>
                  <a:schemeClr val="tx2"/>
                </a:solidFill>
                <a:latin typeface="Segoe UI Semibold" panose="020B0702040204020203" pitchFamily="34" charset="0"/>
                <a:cs typeface="Segoe UI Semibold" panose="020B0702040204020203" pitchFamily="34" charset="0"/>
              </a:rPr>
              <a:t>Unlock multi-modal learning and creativity </a:t>
            </a:r>
            <a:r>
              <a:rPr lang="en-US">
                <a:latin typeface="Segoe UI" panose="020B0502040204020203" pitchFamily="34" charset="0"/>
                <a:cs typeface="Segoe UI" panose="020B0502040204020203" pitchFamily="34" charset="0"/>
              </a:rPr>
              <a:t>with Windows Ink and the ability to draw, sketch, write, and take notes</a:t>
            </a:r>
          </a:p>
        </p:txBody>
      </p:sp>
      <p:sp>
        <p:nvSpPr>
          <p:cNvPr id="153" name="Rectangle 152">
            <a:extLst>
              <a:ext uri="{FF2B5EF4-FFF2-40B4-BE49-F238E27FC236}">
                <a16:creationId xmlns:a16="http://schemas.microsoft.com/office/drawing/2014/main" id="{F459EC91-76A4-4B29-9A64-CBC13E35BF99}"/>
              </a:ext>
            </a:extLst>
          </p:cNvPr>
          <p:cNvSpPr/>
          <p:nvPr/>
        </p:nvSpPr>
        <p:spPr>
          <a:xfrm>
            <a:off x="8954138" y="5335427"/>
            <a:ext cx="2929308" cy="1107996"/>
          </a:xfrm>
          <a:prstGeom prst="rect">
            <a:avLst/>
          </a:prstGeom>
        </p:spPr>
        <p:txBody>
          <a:bodyPr wrap="square" lIns="0" tIns="0" rIns="0" bIns="0" anchor="ctr">
            <a:noAutofit/>
          </a:bodyPr>
          <a:lstStyle/>
          <a:p>
            <a:pPr lvl="0"/>
            <a:r>
              <a:rPr lang="en-US">
                <a:solidFill>
                  <a:schemeClr val="tx2"/>
                </a:solidFill>
                <a:latin typeface="Segoe UI Semibold" panose="020B0702040204020203" pitchFamily="34" charset="0"/>
                <a:cs typeface="Segoe UI Semibold" panose="020B0702040204020203" pitchFamily="34" charset="0"/>
              </a:rPr>
              <a:t>Give students devices with all-day battery life </a:t>
            </a:r>
            <a:r>
              <a:rPr lang="en-US">
                <a:latin typeface="Segoe UI" panose="020B0502040204020203" pitchFamily="34" charset="0"/>
                <a:cs typeface="Segoe UI" panose="020B0502040204020203" pitchFamily="34" charset="0"/>
              </a:rPr>
              <a:t>so they can learn anywhere without interruption</a:t>
            </a:r>
          </a:p>
        </p:txBody>
      </p:sp>
      <p:grpSp>
        <p:nvGrpSpPr>
          <p:cNvPr id="1033" name="Group 1032">
            <a:extLst>
              <a:ext uri="{FF2B5EF4-FFF2-40B4-BE49-F238E27FC236}">
                <a16:creationId xmlns:a16="http://schemas.microsoft.com/office/drawing/2014/main" id="{2B91A356-A744-4A80-9C81-7182C55B09B4}"/>
              </a:ext>
              <a:ext uri="{C183D7F6-B498-43B3-948B-1728B52AA6E4}">
                <adec:decorative xmlns:adec="http://schemas.microsoft.com/office/drawing/2017/decorative" val="1"/>
              </a:ext>
            </a:extLst>
          </p:cNvPr>
          <p:cNvGrpSpPr/>
          <p:nvPr/>
        </p:nvGrpSpPr>
        <p:grpSpPr>
          <a:xfrm>
            <a:off x="7894942" y="5518578"/>
            <a:ext cx="741696" cy="741694"/>
            <a:chOff x="7894942" y="5518578"/>
            <a:chExt cx="741696" cy="741694"/>
          </a:xfrm>
        </p:grpSpPr>
        <p:sp>
          <p:nvSpPr>
            <p:cNvPr id="101" name="Oval 100">
              <a:extLst>
                <a:ext uri="{FF2B5EF4-FFF2-40B4-BE49-F238E27FC236}">
                  <a16:creationId xmlns:a16="http://schemas.microsoft.com/office/drawing/2014/main" id="{52918045-5626-40FD-A3E8-E951ADB208F3}"/>
                </a:ext>
                <a:ext uri="{C183D7F6-B498-43B3-948B-1728B52AA6E4}">
                  <adec:decorative xmlns:adec="http://schemas.microsoft.com/office/drawing/2017/decorative" val="1"/>
                </a:ext>
              </a:extLst>
            </p:cNvPr>
            <p:cNvSpPr/>
            <p:nvPr/>
          </p:nvSpPr>
          <p:spPr bwMode="auto">
            <a:xfrm>
              <a:off x="7894942" y="5518578"/>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158" name="Group 157">
              <a:extLst>
                <a:ext uri="{FF2B5EF4-FFF2-40B4-BE49-F238E27FC236}">
                  <a16:creationId xmlns:a16="http://schemas.microsoft.com/office/drawing/2014/main" id="{05A238E2-AAF8-4C65-A86A-1B18ED7CB580}"/>
                </a:ext>
              </a:extLst>
            </p:cNvPr>
            <p:cNvGrpSpPr/>
            <p:nvPr/>
          </p:nvGrpSpPr>
          <p:grpSpPr>
            <a:xfrm>
              <a:off x="8059177" y="5791201"/>
              <a:ext cx="413226" cy="196450"/>
              <a:chOff x="7333710" y="5415281"/>
              <a:chExt cx="574910" cy="273316"/>
            </a:xfrm>
          </p:grpSpPr>
          <p:sp>
            <p:nvSpPr>
              <p:cNvPr id="159" name="battery" title="Icon of a battery">
                <a:extLst>
                  <a:ext uri="{FF2B5EF4-FFF2-40B4-BE49-F238E27FC236}">
                    <a16:creationId xmlns:a16="http://schemas.microsoft.com/office/drawing/2014/main" id="{EF368CEA-4EB6-47F4-BC03-48C04791FFA7}"/>
                  </a:ext>
                </a:extLst>
              </p:cNvPr>
              <p:cNvSpPr>
                <a:spLocks noChangeAspect="1" noEditPoints="1"/>
              </p:cNvSpPr>
              <p:nvPr/>
            </p:nvSpPr>
            <p:spPr bwMode="auto">
              <a:xfrm>
                <a:off x="7333710" y="5415281"/>
                <a:ext cx="574910" cy="273316"/>
              </a:xfrm>
              <a:custGeom>
                <a:avLst/>
                <a:gdLst>
                  <a:gd name="T0" fmla="*/ 226 w 244"/>
                  <a:gd name="T1" fmla="*/ 116 h 116"/>
                  <a:gd name="T2" fmla="*/ 0 w 244"/>
                  <a:gd name="T3" fmla="*/ 116 h 116"/>
                  <a:gd name="T4" fmla="*/ 0 w 244"/>
                  <a:gd name="T5" fmla="*/ 0 h 116"/>
                  <a:gd name="T6" fmla="*/ 226 w 244"/>
                  <a:gd name="T7" fmla="*/ 0 h 116"/>
                  <a:gd name="T8" fmla="*/ 226 w 244"/>
                  <a:gd name="T9" fmla="*/ 116 h 116"/>
                  <a:gd name="T10" fmla="*/ 226 w 244"/>
                  <a:gd name="T11" fmla="*/ 78 h 116"/>
                  <a:gd name="T12" fmla="*/ 244 w 244"/>
                  <a:gd name="T13" fmla="*/ 78 h 116"/>
                  <a:gd name="T14" fmla="*/ 244 w 244"/>
                  <a:gd name="T15" fmla="*/ 36 h 116"/>
                  <a:gd name="T16" fmla="*/ 226 w 244"/>
                  <a:gd name="T17"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6">
                    <a:moveTo>
                      <a:pt x="226" y="116"/>
                    </a:moveTo>
                    <a:lnTo>
                      <a:pt x="0" y="116"/>
                    </a:lnTo>
                    <a:lnTo>
                      <a:pt x="0" y="0"/>
                    </a:lnTo>
                    <a:lnTo>
                      <a:pt x="226" y="0"/>
                    </a:lnTo>
                    <a:lnTo>
                      <a:pt x="226" y="116"/>
                    </a:lnTo>
                    <a:moveTo>
                      <a:pt x="226" y="78"/>
                    </a:moveTo>
                    <a:lnTo>
                      <a:pt x="244" y="78"/>
                    </a:lnTo>
                    <a:lnTo>
                      <a:pt x="244" y="36"/>
                    </a:lnTo>
                    <a:lnTo>
                      <a:pt x="226" y="36"/>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160" name="Graphic 45">
                <a:extLst>
                  <a:ext uri="{FF2B5EF4-FFF2-40B4-BE49-F238E27FC236}">
                    <a16:creationId xmlns:a16="http://schemas.microsoft.com/office/drawing/2014/main" id="{FDE7087B-6D49-49A3-9F0D-8EA489B178A1}"/>
                  </a:ext>
                </a:extLst>
              </p:cNvPr>
              <p:cNvSpPr/>
              <p:nvPr/>
            </p:nvSpPr>
            <p:spPr>
              <a:xfrm>
                <a:off x="7480836" y="5466797"/>
                <a:ext cx="222984" cy="168334"/>
              </a:xfrm>
              <a:custGeom>
                <a:avLst/>
                <a:gdLst>
                  <a:gd name="connsiteX0" fmla="*/ 227362 w 227361"/>
                  <a:gd name="connsiteY0" fmla="*/ 0 h 171640"/>
                  <a:gd name="connsiteX1" fmla="*/ 142208 w 227361"/>
                  <a:gd name="connsiteY1" fmla="*/ 78391 h 171640"/>
                  <a:gd name="connsiteX2" fmla="*/ 200597 w 227361"/>
                  <a:gd name="connsiteY2" fmla="*/ 78391 h 171640"/>
                  <a:gd name="connsiteX3" fmla="*/ 0 w 227361"/>
                  <a:gd name="connsiteY3" fmla="*/ 171641 h 171640"/>
                  <a:gd name="connsiteX4" fmla="*/ 113633 w 227361"/>
                  <a:gd name="connsiteY4" fmla="*/ 85820 h 171640"/>
                  <a:gd name="connsiteX5" fmla="*/ 69247 w 227361"/>
                  <a:gd name="connsiteY5" fmla="*/ 85820 h 1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1" h="171640">
                    <a:moveTo>
                      <a:pt x="227362" y="0"/>
                    </a:moveTo>
                    <a:lnTo>
                      <a:pt x="142208" y="78391"/>
                    </a:lnTo>
                    <a:lnTo>
                      <a:pt x="200597" y="78391"/>
                    </a:lnTo>
                    <a:lnTo>
                      <a:pt x="0" y="171641"/>
                    </a:lnTo>
                    <a:lnTo>
                      <a:pt x="113633" y="85820"/>
                    </a:lnTo>
                    <a:lnTo>
                      <a:pt x="69247" y="85820"/>
                    </a:lnTo>
                    <a:close/>
                  </a:path>
                </a:pathLst>
              </a:custGeom>
              <a:noFill/>
              <a:ln w="19050" cap="flat">
                <a:solidFill>
                  <a:schemeClr val="tx2"/>
                </a:solidFill>
                <a:prstDash val="solid"/>
                <a:miter lim="800000"/>
              </a:ln>
            </p:spPr>
            <p:txBody>
              <a:bodyPr rtlCol="0" anchor="ctr"/>
              <a:lstStyle/>
              <a:p>
                <a:endParaRPr lang="en-IN"/>
              </a:p>
            </p:txBody>
          </p:sp>
        </p:grpSp>
      </p:grpSp>
      <p:grpSp>
        <p:nvGrpSpPr>
          <p:cNvPr id="1032" name="Group 1031">
            <a:extLst>
              <a:ext uri="{FF2B5EF4-FFF2-40B4-BE49-F238E27FC236}">
                <a16:creationId xmlns:a16="http://schemas.microsoft.com/office/drawing/2014/main" id="{0A35D4AD-E92E-4E55-912B-C7AD41C34F07}"/>
              </a:ext>
              <a:ext uri="{C183D7F6-B498-43B3-948B-1728B52AA6E4}">
                <adec:decorative xmlns:adec="http://schemas.microsoft.com/office/drawing/2017/decorative" val="1"/>
              </a:ext>
            </a:extLst>
          </p:cNvPr>
          <p:cNvGrpSpPr/>
          <p:nvPr/>
        </p:nvGrpSpPr>
        <p:grpSpPr>
          <a:xfrm>
            <a:off x="3766241" y="5518578"/>
            <a:ext cx="761634" cy="741694"/>
            <a:chOff x="3786179" y="5518578"/>
            <a:chExt cx="741696" cy="741694"/>
          </a:xfrm>
        </p:grpSpPr>
        <p:sp>
          <p:nvSpPr>
            <p:cNvPr id="102" name="Oval 101">
              <a:extLst>
                <a:ext uri="{FF2B5EF4-FFF2-40B4-BE49-F238E27FC236}">
                  <a16:creationId xmlns:a16="http://schemas.microsoft.com/office/drawing/2014/main" id="{73AC11E2-40BA-4D20-8173-043E83BCFF50}"/>
                </a:ext>
                <a:ext uri="{C183D7F6-B498-43B3-948B-1728B52AA6E4}">
                  <adec:decorative xmlns:adec="http://schemas.microsoft.com/office/drawing/2017/decorative" val="1"/>
                </a:ext>
              </a:extLst>
            </p:cNvPr>
            <p:cNvSpPr/>
            <p:nvPr/>
          </p:nvSpPr>
          <p:spPr bwMode="auto">
            <a:xfrm>
              <a:off x="3786179" y="5518578"/>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157" name="pencil" title="Icon of a pencil">
              <a:extLst>
                <a:ext uri="{FF2B5EF4-FFF2-40B4-BE49-F238E27FC236}">
                  <a16:creationId xmlns:a16="http://schemas.microsoft.com/office/drawing/2014/main" id="{5820CE52-2B21-4161-9103-7C6CC60EE816}"/>
                </a:ext>
              </a:extLst>
            </p:cNvPr>
            <p:cNvSpPr>
              <a:spLocks noChangeAspect="1" noEditPoints="1"/>
            </p:cNvSpPr>
            <p:nvPr/>
          </p:nvSpPr>
          <p:spPr bwMode="auto">
            <a:xfrm>
              <a:off x="3973077" y="5705475"/>
              <a:ext cx="367900" cy="36790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nvGrpSpPr>
          <p:cNvPr id="3" name="Group 2">
            <a:extLst>
              <a:ext uri="{FF2B5EF4-FFF2-40B4-BE49-F238E27FC236}">
                <a16:creationId xmlns:a16="http://schemas.microsoft.com/office/drawing/2014/main" id="{1436BC95-8F59-43E9-B00B-5EA55CAC03D1}"/>
              </a:ext>
              <a:ext uri="{C183D7F6-B498-43B3-948B-1728B52AA6E4}">
                <adec:decorative xmlns:adec="http://schemas.microsoft.com/office/drawing/2017/decorative" val="1"/>
              </a:ext>
            </a:extLst>
          </p:cNvPr>
          <p:cNvGrpSpPr/>
          <p:nvPr/>
        </p:nvGrpSpPr>
        <p:grpSpPr>
          <a:xfrm>
            <a:off x="3902345" y="2264692"/>
            <a:ext cx="741696" cy="741694"/>
            <a:chOff x="3902345" y="2264692"/>
            <a:chExt cx="741696" cy="741694"/>
          </a:xfrm>
        </p:grpSpPr>
        <p:sp>
          <p:nvSpPr>
            <p:cNvPr id="85" name="Oval 84">
              <a:extLst>
                <a:ext uri="{FF2B5EF4-FFF2-40B4-BE49-F238E27FC236}">
                  <a16:creationId xmlns:a16="http://schemas.microsoft.com/office/drawing/2014/main" id="{CD5D2D81-209F-4A1B-92A9-ECD30368DE28}"/>
                </a:ext>
                <a:ext uri="{C183D7F6-B498-43B3-948B-1728B52AA6E4}">
                  <adec:decorative xmlns:adec="http://schemas.microsoft.com/office/drawing/2017/decorative" val="1"/>
                </a:ext>
              </a:extLst>
            </p:cNvPr>
            <p:cNvSpPr/>
            <p:nvPr/>
          </p:nvSpPr>
          <p:spPr bwMode="auto">
            <a:xfrm>
              <a:off x="3902345" y="2264692"/>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7" name="Graphic 60">
              <a:extLst>
                <a:ext uri="{FF2B5EF4-FFF2-40B4-BE49-F238E27FC236}">
                  <a16:creationId xmlns:a16="http://schemas.microsoft.com/office/drawing/2014/main" id="{E0C49FCE-40C3-466F-AB1B-E1635E5E010C}"/>
                </a:ext>
              </a:extLst>
            </p:cNvPr>
            <p:cNvSpPr/>
            <p:nvPr/>
          </p:nvSpPr>
          <p:spPr>
            <a:xfrm>
              <a:off x="4136356" y="2430213"/>
              <a:ext cx="273674" cy="410652"/>
            </a:xfrm>
            <a:custGeom>
              <a:avLst/>
              <a:gdLst>
                <a:gd name="connsiteX0" fmla="*/ 91440 w 182879"/>
                <a:gd name="connsiteY0" fmla="*/ 237839 h 274415"/>
                <a:gd name="connsiteX1" fmla="*/ 91440 w 182879"/>
                <a:gd name="connsiteY1" fmla="*/ 274415 h 274415"/>
                <a:gd name="connsiteX2" fmla="*/ 137065 w 182879"/>
                <a:gd name="connsiteY2" fmla="*/ 274320 h 274415"/>
                <a:gd name="connsiteX3" fmla="*/ 45625 w 182879"/>
                <a:gd name="connsiteY3" fmla="*/ 274320 h 274415"/>
                <a:gd name="connsiteX4" fmla="*/ 146304 w 182879"/>
                <a:gd name="connsiteY4" fmla="*/ 186309 h 274415"/>
                <a:gd name="connsiteX5" fmla="*/ 146304 w 182879"/>
                <a:gd name="connsiteY5" fmla="*/ 14859 h 274415"/>
                <a:gd name="connsiteX6" fmla="*/ 131445 w 182879"/>
                <a:gd name="connsiteY6" fmla="*/ 0 h 274415"/>
                <a:gd name="connsiteX7" fmla="*/ 51435 w 182879"/>
                <a:gd name="connsiteY7" fmla="*/ 0 h 274415"/>
                <a:gd name="connsiteX8" fmla="*/ 36576 w 182879"/>
                <a:gd name="connsiteY8" fmla="*/ 14859 h 274415"/>
                <a:gd name="connsiteX9" fmla="*/ 36576 w 182879"/>
                <a:gd name="connsiteY9" fmla="*/ 186309 h 274415"/>
                <a:gd name="connsiteX10" fmla="*/ 51435 w 182879"/>
                <a:gd name="connsiteY10" fmla="*/ 201168 h 274415"/>
                <a:gd name="connsiteX11" fmla="*/ 131445 w 182879"/>
                <a:gd name="connsiteY11" fmla="*/ 201168 h 274415"/>
                <a:gd name="connsiteX12" fmla="*/ 146304 w 182879"/>
                <a:gd name="connsiteY12" fmla="*/ 186309 h 274415"/>
                <a:gd name="connsiteX13" fmla="*/ 146304 w 182879"/>
                <a:gd name="connsiteY13" fmla="*/ 186309 h 274415"/>
                <a:gd name="connsiteX14" fmla="*/ 0 w 182879"/>
                <a:gd name="connsiteY14" fmla="*/ 137160 h 274415"/>
                <a:gd name="connsiteX15" fmla="*/ 0 w 182879"/>
                <a:gd name="connsiteY15" fmla="*/ 188881 h 274415"/>
                <a:gd name="connsiteX16" fmla="*/ 48863 w 182879"/>
                <a:gd name="connsiteY16" fmla="*/ 237744 h 274415"/>
                <a:gd name="connsiteX17" fmla="*/ 134017 w 182879"/>
                <a:gd name="connsiteY17" fmla="*/ 237744 h 274415"/>
                <a:gd name="connsiteX18" fmla="*/ 182880 w 182879"/>
                <a:gd name="connsiteY18" fmla="*/ 188881 h 274415"/>
                <a:gd name="connsiteX19" fmla="*/ 182880 w 182879"/>
                <a:gd name="connsiteY19" fmla="*/ 137160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79" h="274415">
                  <a:moveTo>
                    <a:pt x="91440" y="237839"/>
                  </a:moveTo>
                  <a:cubicBezTo>
                    <a:pt x="91440" y="274415"/>
                    <a:pt x="91440" y="274415"/>
                    <a:pt x="91440" y="274415"/>
                  </a:cubicBezTo>
                  <a:moveTo>
                    <a:pt x="137065" y="274320"/>
                  </a:moveTo>
                  <a:cubicBezTo>
                    <a:pt x="45625" y="274320"/>
                    <a:pt x="45625" y="274320"/>
                    <a:pt x="45625" y="274320"/>
                  </a:cubicBezTo>
                  <a:moveTo>
                    <a:pt x="146304" y="186309"/>
                  </a:moveTo>
                  <a:cubicBezTo>
                    <a:pt x="146304" y="14859"/>
                    <a:pt x="146304" y="14859"/>
                    <a:pt x="146304" y="14859"/>
                  </a:cubicBezTo>
                  <a:cubicBezTo>
                    <a:pt x="146304" y="6668"/>
                    <a:pt x="139637" y="0"/>
                    <a:pt x="131445" y="0"/>
                  </a:cubicBezTo>
                  <a:cubicBezTo>
                    <a:pt x="51435" y="0"/>
                    <a:pt x="51435" y="0"/>
                    <a:pt x="51435" y="0"/>
                  </a:cubicBezTo>
                  <a:cubicBezTo>
                    <a:pt x="43244" y="0"/>
                    <a:pt x="36576" y="6668"/>
                    <a:pt x="36576" y="14859"/>
                  </a:cubicBezTo>
                  <a:cubicBezTo>
                    <a:pt x="36576" y="186309"/>
                    <a:pt x="36576" y="186309"/>
                    <a:pt x="36576" y="186309"/>
                  </a:cubicBezTo>
                  <a:cubicBezTo>
                    <a:pt x="36576" y="194501"/>
                    <a:pt x="43244" y="201168"/>
                    <a:pt x="51435" y="201168"/>
                  </a:cubicBezTo>
                  <a:cubicBezTo>
                    <a:pt x="131445" y="201168"/>
                    <a:pt x="131445" y="201168"/>
                    <a:pt x="131445" y="201168"/>
                  </a:cubicBezTo>
                  <a:cubicBezTo>
                    <a:pt x="139637" y="201168"/>
                    <a:pt x="146304" y="194501"/>
                    <a:pt x="146304" y="186309"/>
                  </a:cubicBezTo>
                  <a:lnTo>
                    <a:pt x="146304" y="186309"/>
                  </a:lnTo>
                  <a:close/>
                  <a:moveTo>
                    <a:pt x="0" y="137160"/>
                  </a:moveTo>
                  <a:cubicBezTo>
                    <a:pt x="0" y="188881"/>
                    <a:pt x="0" y="188881"/>
                    <a:pt x="0" y="188881"/>
                  </a:cubicBezTo>
                  <a:cubicBezTo>
                    <a:pt x="0" y="215837"/>
                    <a:pt x="21908" y="237744"/>
                    <a:pt x="48863" y="237744"/>
                  </a:cubicBezTo>
                  <a:cubicBezTo>
                    <a:pt x="134017" y="237744"/>
                    <a:pt x="134017" y="237744"/>
                    <a:pt x="134017" y="237744"/>
                  </a:cubicBezTo>
                  <a:cubicBezTo>
                    <a:pt x="160973" y="237744"/>
                    <a:pt x="182880" y="215837"/>
                    <a:pt x="182880" y="188881"/>
                  </a:cubicBezTo>
                  <a:cubicBezTo>
                    <a:pt x="182880" y="137160"/>
                    <a:pt x="182880" y="137160"/>
                    <a:pt x="182880" y="137160"/>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900">
                <a:gradFill>
                  <a:gsLst>
                    <a:gs pos="0">
                      <a:srgbClr val="505050"/>
                    </a:gs>
                    <a:gs pos="100000">
                      <a:srgbClr val="505050"/>
                    </a:gs>
                  </a:gsLst>
                  <a:lin ang="5400000" scaled="1"/>
                </a:gradFill>
              </a:endParaRPr>
            </a:p>
          </p:txBody>
        </p:sp>
      </p:grpSp>
      <p:grpSp>
        <p:nvGrpSpPr>
          <p:cNvPr id="2" name="Group 1">
            <a:extLst>
              <a:ext uri="{FF2B5EF4-FFF2-40B4-BE49-F238E27FC236}">
                <a16:creationId xmlns:a16="http://schemas.microsoft.com/office/drawing/2014/main" id="{249C3984-11EC-4DE1-A748-FFE49DD6A03E}"/>
              </a:ext>
              <a:ext uri="{C183D7F6-B498-43B3-948B-1728B52AA6E4}">
                <adec:decorative xmlns:adec="http://schemas.microsoft.com/office/drawing/2017/decorative" val="1"/>
              </a:ext>
            </a:extLst>
          </p:cNvPr>
          <p:cNvGrpSpPr/>
          <p:nvPr/>
        </p:nvGrpSpPr>
        <p:grpSpPr>
          <a:xfrm>
            <a:off x="7907012" y="2267691"/>
            <a:ext cx="741696" cy="741694"/>
            <a:chOff x="7907012" y="2267691"/>
            <a:chExt cx="741696" cy="741694"/>
          </a:xfrm>
        </p:grpSpPr>
        <p:sp>
          <p:nvSpPr>
            <p:cNvPr id="90" name="Oval 89">
              <a:extLst>
                <a:ext uri="{FF2B5EF4-FFF2-40B4-BE49-F238E27FC236}">
                  <a16:creationId xmlns:a16="http://schemas.microsoft.com/office/drawing/2014/main" id="{FF6D6CF1-023E-42EA-BB3E-0AF09E66BD5E}"/>
                </a:ext>
                <a:ext uri="{C183D7F6-B498-43B3-948B-1728B52AA6E4}">
                  <adec:decorative xmlns:adec="http://schemas.microsoft.com/office/drawing/2017/decorative" val="1"/>
                </a:ext>
              </a:extLst>
            </p:cNvPr>
            <p:cNvSpPr/>
            <p:nvPr/>
          </p:nvSpPr>
          <p:spPr bwMode="auto">
            <a:xfrm>
              <a:off x="7907012" y="2267691"/>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8" name="Wifi_E701" title="Icon of a wireless signal">
              <a:extLst>
                <a:ext uri="{FF2B5EF4-FFF2-40B4-BE49-F238E27FC236}">
                  <a16:creationId xmlns:a16="http://schemas.microsoft.com/office/drawing/2014/main" id="{DE27A10A-5E0F-40CE-AF78-FDEF3C97C21A}"/>
                </a:ext>
              </a:extLst>
            </p:cNvPr>
            <p:cNvSpPr>
              <a:spLocks noChangeAspect="1" noEditPoints="1"/>
            </p:cNvSpPr>
            <p:nvPr/>
          </p:nvSpPr>
          <p:spPr bwMode="auto">
            <a:xfrm rot="2920398">
              <a:off x="8095066" y="2398507"/>
              <a:ext cx="365586" cy="365760"/>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040466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B9A9-80C4-4B79-A8B4-A242A7BC5E3D}"/>
              </a:ext>
            </a:extLst>
          </p:cNvPr>
          <p:cNvSpPr>
            <a:spLocks noGrp="1"/>
          </p:cNvSpPr>
          <p:nvPr>
            <p:ph type="title"/>
          </p:nvPr>
        </p:nvSpPr>
        <p:spPr>
          <a:xfrm>
            <a:off x="457200" y="503238"/>
            <a:ext cx="11520488" cy="917575"/>
          </a:xfrm>
        </p:spPr>
        <p:txBody>
          <a:bodyPr/>
          <a:lstStyle/>
          <a:p>
            <a:r>
              <a:rPr lang="en-US"/>
              <a:t>Engage everyone with </a:t>
            </a:r>
            <a:r>
              <a:rPr lang="en-US">
                <a:solidFill>
                  <a:schemeClr val="tx2"/>
                </a:solidFill>
                <a:latin typeface="Segoe UI Semibold" panose="020B0702040204020203" pitchFamily="34" charset="0"/>
                <a:cs typeface="Segoe UI Semibold" panose="020B0702040204020203" pitchFamily="34" charset="0"/>
              </a:rPr>
              <a:t>built-in</a:t>
            </a:r>
            <a:r>
              <a:rPr lang="en-US"/>
              <a:t> </a:t>
            </a:r>
            <a:r>
              <a:rPr lang="en-US">
                <a:solidFill>
                  <a:schemeClr val="tx2"/>
                </a:solidFill>
                <a:latin typeface="Segoe UI Semibold" panose="020B0702040204020203" pitchFamily="34" charset="0"/>
                <a:cs typeface="Segoe UI Semibold" panose="020B0702040204020203" pitchFamily="34" charset="0"/>
              </a:rPr>
              <a:t>accessibility</a:t>
            </a:r>
          </a:p>
        </p:txBody>
      </p:sp>
      <p:sp>
        <p:nvSpPr>
          <p:cNvPr id="4" name="Rectangle 3">
            <a:extLst>
              <a:ext uri="{FF2B5EF4-FFF2-40B4-BE49-F238E27FC236}">
                <a16:creationId xmlns:a16="http://schemas.microsoft.com/office/drawing/2014/main" id="{797DF855-60CF-4104-A729-0358C617783A}"/>
              </a:ext>
            </a:extLst>
          </p:cNvPr>
          <p:cNvSpPr/>
          <p:nvPr/>
        </p:nvSpPr>
        <p:spPr bwMode="auto">
          <a:xfrm>
            <a:off x="457200" y="1394945"/>
            <a:ext cx="11520488" cy="9927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rPr>
              <a:t>Microsoft builds accessibility directly into education solutions to enable personalized learning. Empower every student—regardless of their learning preferences—with a robust set of built-in features that work across remote, hybrid, and in-person classrooms.</a:t>
            </a:r>
            <a:endParaRPr kumimoji="0" lang="en-US" sz="2000" b="0" i="0" u="none" strike="noStrike" kern="1200" cap="none" spc="0" normalizeH="0" baseline="0" noProof="0">
              <a:ln>
                <a:noFill/>
              </a:ln>
              <a:solidFill>
                <a:srgbClr val="353535"/>
              </a:solidFill>
              <a:effectLst/>
              <a:uLnTx/>
              <a:uFillTx/>
              <a:latin typeface="Segoe UI Semibold" panose="020B0702040204020203" pitchFamily="34" charset="0"/>
              <a:cs typeface="Segoe UI Semibold" panose="020B0702040204020203" pitchFamily="34" charset="0"/>
            </a:endParaRPr>
          </a:p>
        </p:txBody>
      </p:sp>
      <p:sp>
        <p:nvSpPr>
          <p:cNvPr id="70" name="Eye">
            <a:extLst>
              <a:ext uri="{FF2B5EF4-FFF2-40B4-BE49-F238E27FC236}">
                <a16:creationId xmlns:a16="http://schemas.microsoft.com/office/drawing/2014/main" id="{405BA7A4-4874-4401-9894-7D58F45CB10D}"/>
              </a:ext>
              <a:ext uri="{C183D7F6-B498-43B3-948B-1728B52AA6E4}">
                <adec:decorative xmlns:adec="http://schemas.microsoft.com/office/drawing/2017/decorative" val="1"/>
              </a:ext>
            </a:extLst>
          </p:cNvPr>
          <p:cNvSpPr>
            <a:spLocks noChangeAspect="1" noEditPoints="1"/>
          </p:cNvSpPr>
          <p:nvPr/>
        </p:nvSpPr>
        <p:spPr bwMode="auto">
          <a:xfrm>
            <a:off x="3181862" y="2763779"/>
            <a:ext cx="662678" cy="365876"/>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6" name="Rectangle 55">
            <a:extLst>
              <a:ext uri="{FF2B5EF4-FFF2-40B4-BE49-F238E27FC236}">
                <a16:creationId xmlns:a16="http://schemas.microsoft.com/office/drawing/2014/main" id="{3881942D-3433-4E08-8392-33A49966AEA1}"/>
              </a:ext>
            </a:extLst>
          </p:cNvPr>
          <p:cNvSpPr/>
          <p:nvPr/>
        </p:nvSpPr>
        <p:spPr bwMode="auto">
          <a:xfrm>
            <a:off x="1715250" y="3358400"/>
            <a:ext cx="3595902"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Vision</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Screen reading, speech-to-text, Seeing AI, Magnifier, and more</a:t>
            </a:r>
          </a:p>
        </p:txBody>
      </p:sp>
      <p:sp>
        <p:nvSpPr>
          <p:cNvPr id="58" name="Rectangle 57">
            <a:extLst>
              <a:ext uri="{FF2B5EF4-FFF2-40B4-BE49-F238E27FC236}">
                <a16:creationId xmlns:a16="http://schemas.microsoft.com/office/drawing/2014/main" id="{C417BD1C-757A-48BB-83B6-56C10B58B752}"/>
              </a:ext>
            </a:extLst>
          </p:cNvPr>
          <p:cNvSpPr/>
          <p:nvPr/>
        </p:nvSpPr>
        <p:spPr bwMode="auto">
          <a:xfrm>
            <a:off x="6792399" y="3358400"/>
            <a:ext cx="3595902"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Hearing</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Live captions and meeting transcriptions with translation</a:t>
            </a:r>
          </a:p>
        </p:txBody>
      </p:sp>
      <p:sp>
        <p:nvSpPr>
          <p:cNvPr id="62" name="Rectangle 61">
            <a:extLst>
              <a:ext uri="{FF2B5EF4-FFF2-40B4-BE49-F238E27FC236}">
                <a16:creationId xmlns:a16="http://schemas.microsoft.com/office/drawing/2014/main" id="{5AA8C57F-8CF0-4C79-9BDD-87F3837E8C9B}"/>
              </a:ext>
            </a:extLst>
          </p:cNvPr>
          <p:cNvSpPr/>
          <p:nvPr/>
        </p:nvSpPr>
        <p:spPr bwMode="auto">
          <a:xfrm>
            <a:off x="1715250" y="5621757"/>
            <a:ext cx="3595902" cy="8269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Mobility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Type with your voice or a pointing device, and click with your eyes</a:t>
            </a:r>
          </a:p>
        </p:txBody>
      </p:sp>
      <p:sp>
        <p:nvSpPr>
          <p:cNvPr id="60" name="Rectangle 59">
            <a:extLst>
              <a:ext uri="{FF2B5EF4-FFF2-40B4-BE49-F238E27FC236}">
                <a16:creationId xmlns:a16="http://schemas.microsoft.com/office/drawing/2014/main" id="{85E7E682-D016-4C2D-B329-F1E7B29C7F17}"/>
              </a:ext>
            </a:extLst>
          </p:cNvPr>
          <p:cNvSpPr/>
          <p:nvPr/>
        </p:nvSpPr>
        <p:spPr bwMode="auto">
          <a:xfrm>
            <a:off x="6739735" y="5621757"/>
            <a:ext cx="3778464"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Neurodiversity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Immersive Reader, Focus Assist, and more tools to improve comprehension</a:t>
            </a:r>
          </a:p>
        </p:txBody>
      </p:sp>
      <p:sp>
        <p:nvSpPr>
          <p:cNvPr id="68" name="Accessibility">
            <a:extLst>
              <a:ext uri="{FF2B5EF4-FFF2-40B4-BE49-F238E27FC236}">
                <a16:creationId xmlns:a16="http://schemas.microsoft.com/office/drawing/2014/main" id="{3B083F01-3365-41C3-A589-7EC749CEB5C8}"/>
              </a:ext>
              <a:ext uri="{C183D7F6-B498-43B3-948B-1728B52AA6E4}">
                <adec:decorative xmlns:adec="http://schemas.microsoft.com/office/drawing/2017/decorative" val="1"/>
              </a:ext>
            </a:extLst>
          </p:cNvPr>
          <p:cNvSpPr>
            <a:spLocks noChangeAspect="1" noEditPoints="1"/>
          </p:cNvSpPr>
          <p:nvPr/>
        </p:nvSpPr>
        <p:spPr bwMode="auto">
          <a:xfrm>
            <a:off x="3264087" y="4808398"/>
            <a:ext cx="498229" cy="579422"/>
          </a:xfrm>
          <a:custGeom>
            <a:avLst/>
            <a:gdLst>
              <a:gd name="T0" fmla="*/ 284 w 304"/>
              <a:gd name="T1" fmla="*/ 35 h 354"/>
              <a:gd name="T2" fmla="*/ 248 w 304"/>
              <a:gd name="T3" fmla="*/ 71 h 354"/>
              <a:gd name="T4" fmla="*/ 213 w 304"/>
              <a:gd name="T5" fmla="*/ 35 h 354"/>
              <a:gd name="T6" fmla="*/ 248 w 304"/>
              <a:gd name="T7" fmla="*/ 0 h 354"/>
              <a:gd name="T8" fmla="*/ 284 w 304"/>
              <a:gd name="T9" fmla="*/ 35 h 354"/>
              <a:gd name="T10" fmla="*/ 213 w 304"/>
              <a:gd name="T11" fmla="*/ 248 h 354"/>
              <a:gd name="T12" fmla="*/ 107 w 304"/>
              <a:gd name="T13" fmla="*/ 142 h 354"/>
              <a:gd name="T14" fmla="*/ 0 w 304"/>
              <a:gd name="T15" fmla="*/ 248 h 354"/>
              <a:gd name="T16" fmla="*/ 107 w 304"/>
              <a:gd name="T17" fmla="*/ 354 h 354"/>
              <a:gd name="T18" fmla="*/ 213 w 304"/>
              <a:gd name="T19" fmla="*/ 248 h 354"/>
              <a:gd name="T20" fmla="*/ 205 w 304"/>
              <a:gd name="T21" fmla="*/ 207 h 354"/>
              <a:gd name="T22" fmla="*/ 261 w 304"/>
              <a:gd name="T23" fmla="*/ 207 h 354"/>
              <a:gd name="T24" fmla="*/ 242 w 304"/>
              <a:gd name="T25" fmla="*/ 303 h 354"/>
              <a:gd name="T26" fmla="*/ 260 w 304"/>
              <a:gd name="T27" fmla="*/ 325 h 354"/>
              <a:gd name="T28" fmla="*/ 260 w 304"/>
              <a:gd name="T29" fmla="*/ 325 h 354"/>
              <a:gd name="T30" fmla="*/ 278 w 304"/>
              <a:gd name="T31" fmla="*/ 310 h 354"/>
              <a:gd name="T32" fmla="*/ 301 w 304"/>
              <a:gd name="T33" fmla="*/ 192 h 354"/>
              <a:gd name="T34" fmla="*/ 284 w 304"/>
              <a:gd name="T35" fmla="*/ 171 h 354"/>
              <a:gd name="T36" fmla="*/ 180 w 304"/>
              <a:gd name="T37" fmla="*/ 171 h 354"/>
              <a:gd name="T38" fmla="*/ 181 w 304"/>
              <a:gd name="T39" fmla="*/ 172 h 354"/>
              <a:gd name="T40" fmla="*/ 219 w 304"/>
              <a:gd name="T41" fmla="*/ 123 h 354"/>
              <a:gd name="T42" fmla="*/ 210 w 304"/>
              <a:gd name="T43" fmla="*/ 63 h 354"/>
              <a:gd name="T44" fmla="*/ 129 w 304"/>
              <a:gd name="T45" fmla="*/ 9 h 354"/>
              <a:gd name="T46" fmla="*/ 99 w 304"/>
              <a:gd name="T47" fmla="*/ 14 h 354"/>
              <a:gd name="T48" fmla="*/ 61 w 304"/>
              <a:gd name="T49" fmla="*/ 62 h 354"/>
              <a:gd name="T50" fmla="*/ 65 w 304"/>
              <a:gd name="T51" fmla="*/ 89 h 354"/>
              <a:gd name="T52" fmla="*/ 65 w 304"/>
              <a:gd name="T53" fmla="*/ 89 h 354"/>
              <a:gd name="T54" fmla="*/ 90 w 304"/>
              <a:gd name="T55" fmla="*/ 85 h 354"/>
              <a:gd name="T56" fmla="*/ 120 w 304"/>
              <a:gd name="T57" fmla="*/ 46 h 354"/>
              <a:gd name="T58" fmla="*/ 155 w 304"/>
              <a:gd name="T59" fmla="*/ 70 h 354"/>
              <a:gd name="T60" fmla="*/ 99 w 304"/>
              <a:gd name="T61"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4" h="354">
                <a:moveTo>
                  <a:pt x="284" y="35"/>
                </a:moveTo>
                <a:cubicBezTo>
                  <a:pt x="284" y="55"/>
                  <a:pt x="268" y="71"/>
                  <a:pt x="248" y="71"/>
                </a:cubicBezTo>
                <a:cubicBezTo>
                  <a:pt x="229" y="71"/>
                  <a:pt x="213" y="55"/>
                  <a:pt x="213" y="35"/>
                </a:cubicBezTo>
                <a:cubicBezTo>
                  <a:pt x="213" y="16"/>
                  <a:pt x="229" y="0"/>
                  <a:pt x="248" y="0"/>
                </a:cubicBezTo>
                <a:cubicBezTo>
                  <a:pt x="268" y="0"/>
                  <a:pt x="284" y="16"/>
                  <a:pt x="284" y="35"/>
                </a:cubicBezTo>
                <a:close/>
                <a:moveTo>
                  <a:pt x="213" y="248"/>
                </a:moveTo>
                <a:cubicBezTo>
                  <a:pt x="213" y="189"/>
                  <a:pt x="165" y="142"/>
                  <a:pt x="107" y="142"/>
                </a:cubicBezTo>
                <a:cubicBezTo>
                  <a:pt x="48" y="142"/>
                  <a:pt x="0" y="189"/>
                  <a:pt x="0" y="248"/>
                </a:cubicBezTo>
                <a:cubicBezTo>
                  <a:pt x="0" y="306"/>
                  <a:pt x="48" y="354"/>
                  <a:pt x="107" y="354"/>
                </a:cubicBezTo>
                <a:cubicBezTo>
                  <a:pt x="165" y="354"/>
                  <a:pt x="213" y="306"/>
                  <a:pt x="213" y="248"/>
                </a:cubicBezTo>
                <a:close/>
                <a:moveTo>
                  <a:pt x="205" y="207"/>
                </a:moveTo>
                <a:cubicBezTo>
                  <a:pt x="261" y="207"/>
                  <a:pt x="261" y="207"/>
                  <a:pt x="261" y="207"/>
                </a:cubicBezTo>
                <a:cubicBezTo>
                  <a:pt x="242" y="303"/>
                  <a:pt x="242" y="303"/>
                  <a:pt x="242" y="303"/>
                </a:cubicBezTo>
                <a:cubicBezTo>
                  <a:pt x="240" y="314"/>
                  <a:pt x="248" y="325"/>
                  <a:pt x="260" y="325"/>
                </a:cubicBezTo>
                <a:cubicBezTo>
                  <a:pt x="260" y="325"/>
                  <a:pt x="260" y="325"/>
                  <a:pt x="260" y="325"/>
                </a:cubicBezTo>
                <a:cubicBezTo>
                  <a:pt x="269" y="325"/>
                  <a:pt x="276" y="319"/>
                  <a:pt x="278" y="310"/>
                </a:cubicBezTo>
                <a:cubicBezTo>
                  <a:pt x="301" y="192"/>
                  <a:pt x="301" y="192"/>
                  <a:pt x="301" y="192"/>
                </a:cubicBezTo>
                <a:cubicBezTo>
                  <a:pt x="304" y="181"/>
                  <a:pt x="295" y="171"/>
                  <a:pt x="284" y="171"/>
                </a:cubicBezTo>
                <a:cubicBezTo>
                  <a:pt x="180" y="171"/>
                  <a:pt x="180" y="171"/>
                  <a:pt x="180" y="171"/>
                </a:cubicBezTo>
                <a:moveTo>
                  <a:pt x="181" y="172"/>
                </a:moveTo>
                <a:cubicBezTo>
                  <a:pt x="219" y="123"/>
                  <a:pt x="219" y="123"/>
                  <a:pt x="219" y="123"/>
                </a:cubicBezTo>
                <a:cubicBezTo>
                  <a:pt x="234" y="104"/>
                  <a:pt x="230" y="76"/>
                  <a:pt x="210" y="63"/>
                </a:cubicBezTo>
                <a:cubicBezTo>
                  <a:pt x="129" y="9"/>
                  <a:pt x="129" y="9"/>
                  <a:pt x="129" y="9"/>
                </a:cubicBezTo>
                <a:cubicBezTo>
                  <a:pt x="120" y="3"/>
                  <a:pt x="106" y="5"/>
                  <a:pt x="99" y="14"/>
                </a:cubicBezTo>
                <a:cubicBezTo>
                  <a:pt x="61" y="62"/>
                  <a:pt x="61" y="62"/>
                  <a:pt x="61" y="62"/>
                </a:cubicBezTo>
                <a:cubicBezTo>
                  <a:pt x="55" y="71"/>
                  <a:pt x="57" y="83"/>
                  <a:pt x="65" y="89"/>
                </a:cubicBezTo>
                <a:cubicBezTo>
                  <a:pt x="65" y="89"/>
                  <a:pt x="65" y="89"/>
                  <a:pt x="65" y="89"/>
                </a:cubicBezTo>
                <a:cubicBezTo>
                  <a:pt x="73" y="94"/>
                  <a:pt x="84" y="92"/>
                  <a:pt x="90" y="85"/>
                </a:cubicBezTo>
                <a:cubicBezTo>
                  <a:pt x="120" y="46"/>
                  <a:pt x="120" y="46"/>
                  <a:pt x="120" y="46"/>
                </a:cubicBezTo>
                <a:cubicBezTo>
                  <a:pt x="155" y="70"/>
                  <a:pt x="155" y="70"/>
                  <a:pt x="155" y="70"/>
                </a:cubicBezTo>
                <a:cubicBezTo>
                  <a:pt x="99" y="142"/>
                  <a:pt x="99" y="142"/>
                  <a:pt x="99" y="142"/>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 name="Graphic 13">
            <a:extLst>
              <a:ext uri="{FF2B5EF4-FFF2-40B4-BE49-F238E27FC236}">
                <a16:creationId xmlns:a16="http://schemas.microsoft.com/office/drawing/2014/main" id="{C5F3F5EB-7A27-479D-9E30-43DC3B07745E}"/>
              </a:ext>
              <a:ext uri="{C183D7F6-B498-43B3-948B-1728B52AA6E4}">
                <adec:decorative xmlns:adec="http://schemas.microsoft.com/office/drawing/2017/decorative" val="1"/>
              </a:ext>
            </a:extLst>
          </p:cNvPr>
          <p:cNvSpPr/>
          <p:nvPr/>
        </p:nvSpPr>
        <p:spPr>
          <a:xfrm>
            <a:off x="8415456" y="2705880"/>
            <a:ext cx="349788" cy="481674"/>
          </a:xfrm>
          <a:custGeom>
            <a:avLst/>
            <a:gdLst>
              <a:gd name="connsiteX0" fmla="*/ 0 w 281844"/>
              <a:gd name="connsiteY0" fmla="*/ 124079 h 388112"/>
              <a:gd name="connsiteX1" fmla="*/ 157925 w 281844"/>
              <a:gd name="connsiteY1" fmla="*/ 1111 h 388112"/>
              <a:gd name="connsiteX2" fmla="*/ 281845 w 281844"/>
              <a:gd name="connsiteY2" fmla="*/ 141796 h 388112"/>
              <a:gd name="connsiteX3" fmla="*/ 209836 w 281844"/>
              <a:gd name="connsiteY3" fmla="*/ 263525 h 388112"/>
              <a:gd name="connsiteX4" fmla="*/ 208026 w 281844"/>
              <a:gd name="connsiteY4" fmla="*/ 265335 h 388112"/>
              <a:gd name="connsiteX5" fmla="*/ 208026 w 281844"/>
              <a:gd name="connsiteY5" fmla="*/ 311245 h 388112"/>
              <a:gd name="connsiteX6" fmla="*/ 131255 w 281844"/>
              <a:gd name="connsiteY6" fmla="*/ 388112 h 388112"/>
              <a:gd name="connsiteX7" fmla="*/ 126587 w 281844"/>
              <a:gd name="connsiteY7" fmla="*/ 388112 h 388112"/>
              <a:gd name="connsiteX8" fmla="*/ 84487 w 281844"/>
              <a:gd name="connsiteY8" fmla="*/ 379540 h 388112"/>
              <a:gd name="connsiteX9" fmla="*/ 62770 w 281844"/>
              <a:gd name="connsiteY9" fmla="*/ 370205 h 388112"/>
              <a:gd name="connsiteX10" fmla="*/ 67818 w 281844"/>
              <a:gd name="connsiteY10" fmla="*/ 271336 h 388112"/>
              <a:gd name="connsiteX11" fmla="*/ 68866 w 281844"/>
              <a:gd name="connsiteY11" fmla="*/ 298006 h 388112"/>
              <a:gd name="connsiteX12" fmla="*/ 89916 w 281844"/>
              <a:gd name="connsiteY12" fmla="*/ 311817 h 388112"/>
              <a:gd name="connsiteX13" fmla="*/ 135446 w 281844"/>
              <a:gd name="connsiteY13" fmla="*/ 284766 h 388112"/>
              <a:gd name="connsiteX14" fmla="*/ 141542 w 281844"/>
              <a:gd name="connsiteY14" fmla="*/ 260287 h 388112"/>
              <a:gd name="connsiteX15" fmla="*/ 143732 w 281844"/>
              <a:gd name="connsiteY15" fmla="*/ 258953 h 388112"/>
              <a:gd name="connsiteX16" fmla="*/ 194405 w 281844"/>
              <a:gd name="connsiteY16" fmla="*/ 207994 h 388112"/>
              <a:gd name="connsiteX17" fmla="*/ 151352 w 281844"/>
              <a:gd name="connsiteY17" fmla="*/ 124555 h 388112"/>
              <a:gd name="connsiteX18" fmla="*/ 59150 w 281844"/>
              <a:gd name="connsiteY18" fmla="*/ 164751 h 388112"/>
              <a:gd name="connsiteX19" fmla="*/ 223552 w 281844"/>
              <a:gd name="connsiteY19" fmla="*/ 132461 h 388112"/>
              <a:gd name="connsiteX20" fmla="*/ 209455 w 281844"/>
              <a:gd name="connsiteY20" fmla="*/ 95980 h 388112"/>
              <a:gd name="connsiteX21" fmla="*/ 176117 w 281844"/>
              <a:gd name="connsiteY21" fmla="*/ 66358 h 388112"/>
              <a:gd name="connsiteX22" fmla="*/ 149352 w 281844"/>
              <a:gd name="connsiteY22" fmla="*/ 58738 h 388112"/>
              <a:gd name="connsiteX23" fmla="*/ 138684 w 281844"/>
              <a:gd name="connsiteY23" fmla="*/ 58261 h 388112"/>
              <a:gd name="connsiteX24" fmla="*/ 56007 w 281844"/>
              <a:gd name="connsiteY24" fmla="*/ 143891 h 388112"/>
              <a:gd name="connsiteX25" fmla="*/ 56007 w 281844"/>
              <a:gd name="connsiteY25" fmla="*/ 143891 h 388112"/>
              <a:gd name="connsiteX26" fmla="*/ 56007 w 281844"/>
              <a:gd name="connsiteY26" fmla="*/ 143891 h 388112"/>
              <a:gd name="connsiteX27" fmla="*/ 56579 w 281844"/>
              <a:gd name="connsiteY27" fmla="*/ 153988 h 388112"/>
              <a:gd name="connsiteX28" fmla="*/ 58960 w 281844"/>
              <a:gd name="connsiteY28" fmla="*/ 164656 h 388112"/>
              <a:gd name="connsiteX29" fmla="*/ 76486 w 281844"/>
              <a:gd name="connsiteY29" fmla="*/ 197612 h 38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844" h="388112">
                <a:moveTo>
                  <a:pt x="0" y="124079"/>
                </a:moveTo>
                <a:cubicBezTo>
                  <a:pt x="9716" y="46450"/>
                  <a:pt x="80391" y="-8604"/>
                  <a:pt x="157925" y="1111"/>
                </a:cubicBezTo>
                <a:cubicBezTo>
                  <a:pt x="228791" y="9970"/>
                  <a:pt x="281940" y="70263"/>
                  <a:pt x="281845" y="141796"/>
                </a:cubicBezTo>
                <a:cubicBezTo>
                  <a:pt x="281845" y="187706"/>
                  <a:pt x="249269" y="224092"/>
                  <a:pt x="209836" y="263525"/>
                </a:cubicBezTo>
                <a:lnTo>
                  <a:pt x="208026" y="265335"/>
                </a:lnTo>
                <a:lnTo>
                  <a:pt x="208026" y="311245"/>
                </a:lnTo>
                <a:cubicBezTo>
                  <a:pt x="207931" y="353632"/>
                  <a:pt x="173641" y="388017"/>
                  <a:pt x="131255" y="388112"/>
                </a:cubicBezTo>
                <a:lnTo>
                  <a:pt x="126587" y="388112"/>
                </a:lnTo>
                <a:cubicBezTo>
                  <a:pt x="112109" y="388112"/>
                  <a:pt x="97822" y="385159"/>
                  <a:pt x="84487" y="379540"/>
                </a:cubicBezTo>
                <a:lnTo>
                  <a:pt x="62770" y="370205"/>
                </a:lnTo>
                <a:moveTo>
                  <a:pt x="67818" y="271336"/>
                </a:moveTo>
                <a:cubicBezTo>
                  <a:pt x="64389" y="280003"/>
                  <a:pt x="64770" y="289624"/>
                  <a:pt x="68866" y="298006"/>
                </a:cubicBezTo>
                <a:cubicBezTo>
                  <a:pt x="73342" y="305626"/>
                  <a:pt x="81058" y="310769"/>
                  <a:pt x="89916" y="311817"/>
                </a:cubicBezTo>
                <a:cubicBezTo>
                  <a:pt x="109919" y="316484"/>
                  <a:pt x="129921" y="304483"/>
                  <a:pt x="135446" y="284766"/>
                </a:cubicBezTo>
                <a:lnTo>
                  <a:pt x="141542" y="260287"/>
                </a:lnTo>
                <a:lnTo>
                  <a:pt x="143732" y="258953"/>
                </a:lnTo>
                <a:cubicBezTo>
                  <a:pt x="168212" y="244285"/>
                  <a:pt x="188881" y="230283"/>
                  <a:pt x="194405" y="207994"/>
                </a:cubicBezTo>
                <a:cubicBezTo>
                  <a:pt x="202978" y="173323"/>
                  <a:pt x="184595" y="137700"/>
                  <a:pt x="151352" y="124555"/>
                </a:cubicBezTo>
                <a:cubicBezTo>
                  <a:pt x="114776" y="110173"/>
                  <a:pt x="73533" y="128175"/>
                  <a:pt x="59150" y="164751"/>
                </a:cubicBezTo>
                <a:moveTo>
                  <a:pt x="223552" y="132461"/>
                </a:moveTo>
                <a:cubicBezTo>
                  <a:pt x="222314" y="124174"/>
                  <a:pt x="218980" y="110268"/>
                  <a:pt x="209455" y="95980"/>
                </a:cubicBezTo>
                <a:cubicBezTo>
                  <a:pt x="206026" y="90837"/>
                  <a:pt x="195644" y="75692"/>
                  <a:pt x="176117" y="66358"/>
                </a:cubicBezTo>
                <a:cubicBezTo>
                  <a:pt x="164402" y="60738"/>
                  <a:pt x="153543" y="59214"/>
                  <a:pt x="149352" y="58738"/>
                </a:cubicBezTo>
                <a:cubicBezTo>
                  <a:pt x="145828" y="58357"/>
                  <a:pt x="142208" y="58166"/>
                  <a:pt x="138684" y="58261"/>
                </a:cubicBezTo>
                <a:cubicBezTo>
                  <a:pt x="92202" y="59023"/>
                  <a:pt x="55245" y="97409"/>
                  <a:pt x="56007" y="143891"/>
                </a:cubicBezTo>
                <a:cubicBezTo>
                  <a:pt x="56007" y="143891"/>
                  <a:pt x="56007" y="143891"/>
                  <a:pt x="56007" y="143891"/>
                </a:cubicBezTo>
                <a:cubicBezTo>
                  <a:pt x="56007" y="143891"/>
                  <a:pt x="56007" y="143891"/>
                  <a:pt x="56007" y="143891"/>
                </a:cubicBezTo>
                <a:cubicBezTo>
                  <a:pt x="56007" y="146844"/>
                  <a:pt x="56102" y="150178"/>
                  <a:pt x="56579" y="153988"/>
                </a:cubicBezTo>
                <a:cubicBezTo>
                  <a:pt x="56579" y="153988"/>
                  <a:pt x="57245" y="159131"/>
                  <a:pt x="58960" y="164656"/>
                </a:cubicBezTo>
                <a:cubicBezTo>
                  <a:pt x="60674" y="170180"/>
                  <a:pt x="66389" y="182658"/>
                  <a:pt x="76486" y="197612"/>
                </a:cubicBezTo>
              </a:path>
            </a:pathLst>
          </a:custGeom>
          <a:noFill/>
          <a:ln w="19050" cap="flat">
            <a:solidFill>
              <a:schemeClr val="tx2"/>
            </a:solidFill>
            <a:prstDash val="solid"/>
            <a:miter/>
          </a:ln>
        </p:spPr>
        <p:txBody>
          <a:bodyPr rtlCol="0" anchor="ctr"/>
          <a:lstStyle/>
          <a:p>
            <a:endParaRPr lang="en-IN"/>
          </a:p>
        </p:txBody>
      </p:sp>
      <p:grpSp>
        <p:nvGrpSpPr>
          <p:cNvPr id="48" name="Group 47">
            <a:extLst>
              <a:ext uri="{FF2B5EF4-FFF2-40B4-BE49-F238E27FC236}">
                <a16:creationId xmlns:a16="http://schemas.microsoft.com/office/drawing/2014/main" id="{4D839A71-ACB9-41F5-9DEB-64267FC00C19}"/>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49" name="Oval 48">
              <a:extLst>
                <a:ext uri="{FF2B5EF4-FFF2-40B4-BE49-F238E27FC236}">
                  <a16:creationId xmlns:a16="http://schemas.microsoft.com/office/drawing/2014/main" id="{641C18A0-C612-495F-979A-E87108FBF11A}"/>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0" name="Group 49">
              <a:extLst>
                <a:ext uri="{FF2B5EF4-FFF2-40B4-BE49-F238E27FC236}">
                  <a16:creationId xmlns:a16="http://schemas.microsoft.com/office/drawing/2014/main" id="{93ADAF14-E88A-4C4F-9E20-AFBA17D1000E}"/>
                </a:ext>
              </a:extLst>
            </p:cNvPr>
            <p:cNvGrpSpPr/>
            <p:nvPr/>
          </p:nvGrpSpPr>
          <p:grpSpPr>
            <a:xfrm>
              <a:off x="1867655" y="3505713"/>
              <a:ext cx="765754" cy="917950"/>
              <a:chOff x="1867655" y="3505713"/>
              <a:chExt cx="765754" cy="917950"/>
            </a:xfrm>
          </p:grpSpPr>
          <p:sp>
            <p:nvSpPr>
              <p:cNvPr id="51" name="Freeform: Shape 50">
                <a:extLst>
                  <a:ext uri="{FF2B5EF4-FFF2-40B4-BE49-F238E27FC236}">
                    <a16:creationId xmlns:a16="http://schemas.microsoft.com/office/drawing/2014/main" id="{910CFF55-0EC2-455C-82AB-DD901BF9A291}"/>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2" name="Freeform: Shape 51">
                <a:extLst>
                  <a:ext uri="{FF2B5EF4-FFF2-40B4-BE49-F238E27FC236}">
                    <a16:creationId xmlns:a16="http://schemas.microsoft.com/office/drawing/2014/main" id="{1030F6B8-B84A-4225-A7F9-E38490539CC8}"/>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3" name="Freeform: Shape 52">
                <a:extLst>
                  <a:ext uri="{FF2B5EF4-FFF2-40B4-BE49-F238E27FC236}">
                    <a16:creationId xmlns:a16="http://schemas.microsoft.com/office/drawing/2014/main" id="{ED8A56E4-82C7-4109-B76C-4ECEEF6E9DC0}"/>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54" name="Freeform: Shape 53">
                <a:extLst>
                  <a:ext uri="{FF2B5EF4-FFF2-40B4-BE49-F238E27FC236}">
                    <a16:creationId xmlns:a16="http://schemas.microsoft.com/office/drawing/2014/main" id="{D09F6A07-89AA-4C24-B0A3-E43C707A7975}"/>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55" name="Graphic 70">
                <a:extLst>
                  <a:ext uri="{FF2B5EF4-FFF2-40B4-BE49-F238E27FC236}">
                    <a16:creationId xmlns:a16="http://schemas.microsoft.com/office/drawing/2014/main" id="{FA23A106-4BDB-4C24-9E3C-3132750451C0}"/>
                  </a:ext>
                </a:extLst>
              </p:cNvPr>
              <p:cNvGrpSpPr/>
              <p:nvPr/>
            </p:nvGrpSpPr>
            <p:grpSpPr>
              <a:xfrm>
                <a:off x="1927798" y="3811606"/>
                <a:ext cx="705611" cy="612057"/>
                <a:chOff x="4091871" y="3894026"/>
                <a:chExt cx="492822" cy="427481"/>
              </a:xfrm>
              <a:noFill/>
            </p:grpSpPr>
            <p:sp>
              <p:nvSpPr>
                <p:cNvPr id="57" name="Freeform: Shape 56">
                  <a:extLst>
                    <a:ext uri="{FF2B5EF4-FFF2-40B4-BE49-F238E27FC236}">
                      <a16:creationId xmlns:a16="http://schemas.microsoft.com/office/drawing/2014/main" id="{2BA48A29-478E-4CD8-AD1D-2EC382C1E14A}"/>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59" name="Graphic 70">
                  <a:extLst>
                    <a:ext uri="{FF2B5EF4-FFF2-40B4-BE49-F238E27FC236}">
                      <a16:creationId xmlns:a16="http://schemas.microsoft.com/office/drawing/2014/main" id="{736D8E9A-30DF-4174-BF47-E9CA2703D9EC}"/>
                    </a:ext>
                  </a:extLst>
                </p:cNvPr>
                <p:cNvGrpSpPr/>
                <p:nvPr/>
              </p:nvGrpSpPr>
              <p:grpSpPr>
                <a:xfrm>
                  <a:off x="4117302" y="3894026"/>
                  <a:ext cx="467391" cy="359540"/>
                  <a:chOff x="4117302" y="3894026"/>
                  <a:chExt cx="467391" cy="359540"/>
                </a:xfrm>
                <a:noFill/>
              </p:grpSpPr>
              <p:sp>
                <p:nvSpPr>
                  <p:cNvPr id="61" name="Freeform: Shape 60">
                    <a:extLst>
                      <a:ext uri="{FF2B5EF4-FFF2-40B4-BE49-F238E27FC236}">
                        <a16:creationId xmlns:a16="http://schemas.microsoft.com/office/drawing/2014/main" id="{CF64650F-3A07-426D-A7D1-B84E3C8C67B7}"/>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3" name="Graphic 70">
                    <a:extLst>
                      <a:ext uri="{FF2B5EF4-FFF2-40B4-BE49-F238E27FC236}">
                        <a16:creationId xmlns:a16="http://schemas.microsoft.com/office/drawing/2014/main" id="{3168542E-DEE5-4382-8AAE-C5E47F6D764A}"/>
                      </a:ext>
                    </a:extLst>
                  </p:cNvPr>
                  <p:cNvGrpSpPr/>
                  <p:nvPr/>
                </p:nvGrpSpPr>
                <p:grpSpPr>
                  <a:xfrm>
                    <a:off x="4117302" y="3894026"/>
                    <a:ext cx="467391" cy="359540"/>
                    <a:chOff x="4117302" y="3894026"/>
                    <a:chExt cx="467391" cy="359540"/>
                  </a:xfrm>
                  <a:noFill/>
                </p:grpSpPr>
                <p:sp>
                  <p:nvSpPr>
                    <p:cNvPr id="65" name="Freeform: Shape 64">
                      <a:extLst>
                        <a:ext uri="{FF2B5EF4-FFF2-40B4-BE49-F238E27FC236}">
                          <a16:creationId xmlns:a16="http://schemas.microsoft.com/office/drawing/2014/main" id="{80FD3797-7D37-4758-93B6-64759F5818AC}"/>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7" name="Freeform: Shape 66">
                      <a:extLst>
                        <a:ext uri="{FF2B5EF4-FFF2-40B4-BE49-F238E27FC236}">
                          <a16:creationId xmlns:a16="http://schemas.microsoft.com/office/drawing/2014/main" id="{DDC61B76-1584-466C-8971-A214DB82D7E1}"/>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
        <p:nvSpPr>
          <p:cNvPr id="32" name="Brain_3">
            <a:extLst>
              <a:ext uri="{FF2B5EF4-FFF2-40B4-BE49-F238E27FC236}">
                <a16:creationId xmlns:a16="http://schemas.microsoft.com/office/drawing/2014/main" id="{2ECD6630-4F38-4A5C-999C-7458C125AAD1}"/>
              </a:ext>
              <a:ext uri="{C183D7F6-B498-43B3-948B-1728B52AA6E4}">
                <adec:decorative xmlns:adec="http://schemas.microsoft.com/office/drawing/2017/decorative" val="1"/>
              </a:ext>
            </a:extLst>
          </p:cNvPr>
          <p:cNvSpPr>
            <a:spLocks noChangeAspect="1" noEditPoints="1"/>
          </p:cNvSpPr>
          <p:nvPr/>
        </p:nvSpPr>
        <p:spPr bwMode="auto">
          <a:xfrm>
            <a:off x="8348746" y="4796796"/>
            <a:ext cx="560443" cy="602627"/>
          </a:xfrm>
          <a:custGeom>
            <a:avLst/>
            <a:gdLst>
              <a:gd name="T0" fmla="*/ 68 w 315"/>
              <a:gd name="T1" fmla="*/ 292 h 338"/>
              <a:gd name="T2" fmla="*/ 24 w 315"/>
              <a:gd name="T3" fmla="*/ 231 h 338"/>
              <a:gd name="T4" fmla="*/ 28 w 315"/>
              <a:gd name="T5" fmla="*/ 126 h 338"/>
              <a:gd name="T6" fmla="*/ 68 w 315"/>
              <a:gd name="T7" fmla="*/ 46 h 338"/>
              <a:gd name="T8" fmla="*/ 113 w 315"/>
              <a:gd name="T9" fmla="*/ 0 h 338"/>
              <a:gd name="T10" fmla="*/ 158 w 315"/>
              <a:gd name="T11" fmla="*/ 293 h 338"/>
              <a:gd name="T12" fmla="*/ 248 w 315"/>
              <a:gd name="T13" fmla="*/ 292 h 338"/>
              <a:gd name="T14" fmla="*/ 292 w 315"/>
              <a:gd name="T15" fmla="*/ 231 h 338"/>
              <a:gd name="T16" fmla="*/ 287 w 315"/>
              <a:gd name="T17" fmla="*/ 126 h 338"/>
              <a:gd name="T18" fmla="*/ 248 w 315"/>
              <a:gd name="T19" fmla="*/ 46 h 338"/>
              <a:gd name="T20" fmla="*/ 203 w 315"/>
              <a:gd name="T21" fmla="*/ 0 h 338"/>
              <a:gd name="T22" fmla="*/ 158 w 315"/>
              <a:gd name="T23" fmla="*/ 293 h 338"/>
              <a:gd name="T24" fmla="*/ 90 w 315"/>
              <a:gd name="T25" fmla="*/ 293 h 338"/>
              <a:gd name="T26" fmla="*/ 248 w 315"/>
              <a:gd name="T27" fmla="*/ 293 h 338"/>
              <a:gd name="T28" fmla="*/ 68 w 315"/>
              <a:gd name="T29" fmla="*/ 180 h 338"/>
              <a:gd name="T30" fmla="*/ 90 w 315"/>
              <a:gd name="T31" fmla="*/ 203 h 338"/>
              <a:gd name="T32" fmla="*/ 158 w 315"/>
              <a:gd name="T33" fmla="*/ 225 h 338"/>
              <a:gd name="T34" fmla="*/ 225 w 315"/>
              <a:gd name="T35" fmla="*/ 203 h 338"/>
              <a:gd name="T36" fmla="*/ 248 w 315"/>
              <a:gd name="T37" fmla="*/ 180 h 338"/>
              <a:gd name="T38" fmla="*/ 79 w 315"/>
              <a:gd name="T39" fmla="*/ 90 h 338"/>
              <a:gd name="T40" fmla="*/ 113 w 315"/>
              <a:gd name="T41" fmla="*/ 113 h 338"/>
              <a:gd name="T42" fmla="*/ 135 w 315"/>
              <a:gd name="T43" fmla="*/ 135 h 338"/>
              <a:gd name="T44" fmla="*/ 203 w 315"/>
              <a:gd name="T45" fmla="*/ 113 h 338"/>
              <a:gd name="T46" fmla="*/ 225 w 315"/>
              <a:gd name="T47" fmla="*/ 90 h 338"/>
              <a:gd name="T48" fmla="*/ 24 w 315"/>
              <a:gd name="T49" fmla="*/ 231 h 338"/>
              <a:gd name="T50" fmla="*/ 248 w 315"/>
              <a:gd name="T51" fmla="*/ 248 h 338"/>
              <a:gd name="T52" fmla="*/ 28 w 315"/>
              <a:gd name="T53" fmla="*/ 126 h 338"/>
              <a:gd name="T54" fmla="*/ 243 w 315"/>
              <a:gd name="T55" fmla="*/ 126 h 338"/>
              <a:gd name="T56" fmla="*/ 68 w 315"/>
              <a:gd name="T57" fmla="*/ 45 h 338"/>
              <a:gd name="T58" fmla="*/ 248 w 315"/>
              <a:gd name="T59" fmla="*/ 45 h 338"/>
              <a:gd name="T60" fmla="*/ 135 w 315"/>
              <a:gd name="T61" fmla="*/ 293 h 338"/>
              <a:gd name="T62" fmla="*/ 68 w 315"/>
              <a:gd name="T63" fmla="*/ 293 h 338"/>
              <a:gd name="T64" fmla="*/ 101 w 315"/>
              <a:gd name="T65" fmla="*/ 338 h 338"/>
              <a:gd name="T66" fmla="*/ 158 w 315"/>
              <a:gd name="T67" fmla="*/ 315 h 338"/>
              <a:gd name="T68" fmla="*/ 158 w 315"/>
              <a:gd name="T69" fmla="*/ 293 h 338"/>
              <a:gd name="T70" fmla="*/ 180 w 315"/>
              <a:gd name="T71" fmla="*/ 338 h 338"/>
              <a:gd name="T72" fmla="*/ 248 w 315"/>
              <a:gd name="T73" fmla="*/ 3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338">
                <a:moveTo>
                  <a:pt x="68" y="293"/>
                </a:moveTo>
                <a:cubicBezTo>
                  <a:pt x="68" y="293"/>
                  <a:pt x="68" y="292"/>
                  <a:pt x="68" y="292"/>
                </a:cubicBezTo>
                <a:cubicBezTo>
                  <a:pt x="42" y="289"/>
                  <a:pt x="23" y="268"/>
                  <a:pt x="23" y="242"/>
                </a:cubicBezTo>
                <a:cubicBezTo>
                  <a:pt x="23" y="238"/>
                  <a:pt x="23" y="235"/>
                  <a:pt x="24" y="231"/>
                </a:cubicBezTo>
                <a:cubicBezTo>
                  <a:pt x="10" y="219"/>
                  <a:pt x="0" y="201"/>
                  <a:pt x="0" y="180"/>
                </a:cubicBezTo>
                <a:cubicBezTo>
                  <a:pt x="0" y="158"/>
                  <a:pt x="11" y="138"/>
                  <a:pt x="28" y="126"/>
                </a:cubicBezTo>
                <a:cubicBezTo>
                  <a:pt x="25" y="118"/>
                  <a:pt x="23" y="110"/>
                  <a:pt x="23" y="102"/>
                </a:cubicBezTo>
                <a:cubicBezTo>
                  <a:pt x="23" y="74"/>
                  <a:pt x="42" y="52"/>
                  <a:pt x="68" y="46"/>
                </a:cubicBezTo>
                <a:cubicBezTo>
                  <a:pt x="68" y="46"/>
                  <a:pt x="68" y="46"/>
                  <a:pt x="68" y="45"/>
                </a:cubicBezTo>
                <a:cubicBezTo>
                  <a:pt x="68" y="20"/>
                  <a:pt x="88" y="0"/>
                  <a:pt x="113" y="0"/>
                </a:cubicBezTo>
                <a:cubicBezTo>
                  <a:pt x="138" y="0"/>
                  <a:pt x="158" y="20"/>
                  <a:pt x="158" y="45"/>
                </a:cubicBezTo>
                <a:cubicBezTo>
                  <a:pt x="158" y="293"/>
                  <a:pt x="158" y="293"/>
                  <a:pt x="158" y="293"/>
                </a:cubicBezTo>
                <a:moveTo>
                  <a:pt x="248" y="293"/>
                </a:moveTo>
                <a:cubicBezTo>
                  <a:pt x="248" y="293"/>
                  <a:pt x="248" y="292"/>
                  <a:pt x="248" y="292"/>
                </a:cubicBezTo>
                <a:cubicBezTo>
                  <a:pt x="273" y="289"/>
                  <a:pt x="293" y="268"/>
                  <a:pt x="293" y="242"/>
                </a:cubicBezTo>
                <a:cubicBezTo>
                  <a:pt x="293" y="238"/>
                  <a:pt x="292" y="235"/>
                  <a:pt x="292" y="231"/>
                </a:cubicBezTo>
                <a:cubicBezTo>
                  <a:pt x="306" y="219"/>
                  <a:pt x="315" y="201"/>
                  <a:pt x="315" y="180"/>
                </a:cubicBezTo>
                <a:cubicBezTo>
                  <a:pt x="315" y="158"/>
                  <a:pt x="304" y="138"/>
                  <a:pt x="287" y="126"/>
                </a:cubicBezTo>
                <a:cubicBezTo>
                  <a:pt x="291" y="118"/>
                  <a:pt x="293" y="110"/>
                  <a:pt x="293" y="102"/>
                </a:cubicBezTo>
                <a:cubicBezTo>
                  <a:pt x="293" y="74"/>
                  <a:pt x="273" y="52"/>
                  <a:pt x="248" y="46"/>
                </a:cubicBezTo>
                <a:cubicBezTo>
                  <a:pt x="248" y="46"/>
                  <a:pt x="248" y="46"/>
                  <a:pt x="248" y="45"/>
                </a:cubicBezTo>
                <a:cubicBezTo>
                  <a:pt x="248" y="20"/>
                  <a:pt x="228" y="0"/>
                  <a:pt x="203" y="0"/>
                </a:cubicBezTo>
                <a:cubicBezTo>
                  <a:pt x="178" y="0"/>
                  <a:pt x="158" y="20"/>
                  <a:pt x="158" y="45"/>
                </a:cubicBezTo>
                <a:cubicBezTo>
                  <a:pt x="158" y="293"/>
                  <a:pt x="158" y="293"/>
                  <a:pt x="158" y="293"/>
                </a:cubicBezTo>
                <a:moveTo>
                  <a:pt x="68" y="293"/>
                </a:moveTo>
                <a:cubicBezTo>
                  <a:pt x="90" y="293"/>
                  <a:pt x="90" y="293"/>
                  <a:pt x="90" y="293"/>
                </a:cubicBezTo>
                <a:moveTo>
                  <a:pt x="225" y="293"/>
                </a:moveTo>
                <a:cubicBezTo>
                  <a:pt x="248" y="293"/>
                  <a:pt x="248" y="293"/>
                  <a:pt x="248" y="293"/>
                </a:cubicBezTo>
                <a:moveTo>
                  <a:pt x="56" y="180"/>
                </a:moveTo>
                <a:cubicBezTo>
                  <a:pt x="68" y="180"/>
                  <a:pt x="68" y="180"/>
                  <a:pt x="68" y="180"/>
                </a:cubicBezTo>
                <a:cubicBezTo>
                  <a:pt x="80" y="180"/>
                  <a:pt x="90" y="190"/>
                  <a:pt x="90" y="203"/>
                </a:cubicBezTo>
                <a:cubicBezTo>
                  <a:pt x="90" y="203"/>
                  <a:pt x="90" y="203"/>
                  <a:pt x="90" y="203"/>
                </a:cubicBezTo>
                <a:cubicBezTo>
                  <a:pt x="90" y="215"/>
                  <a:pt x="100" y="225"/>
                  <a:pt x="113" y="225"/>
                </a:cubicBezTo>
                <a:cubicBezTo>
                  <a:pt x="158" y="225"/>
                  <a:pt x="158" y="225"/>
                  <a:pt x="158" y="225"/>
                </a:cubicBezTo>
                <a:cubicBezTo>
                  <a:pt x="203" y="225"/>
                  <a:pt x="203" y="225"/>
                  <a:pt x="203" y="225"/>
                </a:cubicBezTo>
                <a:cubicBezTo>
                  <a:pt x="215" y="225"/>
                  <a:pt x="225" y="215"/>
                  <a:pt x="225" y="203"/>
                </a:cubicBezTo>
                <a:cubicBezTo>
                  <a:pt x="225" y="203"/>
                  <a:pt x="225" y="203"/>
                  <a:pt x="225" y="203"/>
                </a:cubicBezTo>
                <a:cubicBezTo>
                  <a:pt x="225" y="190"/>
                  <a:pt x="235" y="180"/>
                  <a:pt x="248" y="180"/>
                </a:cubicBezTo>
                <a:cubicBezTo>
                  <a:pt x="259" y="180"/>
                  <a:pt x="259" y="180"/>
                  <a:pt x="259" y="180"/>
                </a:cubicBezTo>
                <a:moveTo>
                  <a:pt x="79" y="90"/>
                </a:moveTo>
                <a:cubicBezTo>
                  <a:pt x="90" y="90"/>
                  <a:pt x="90" y="90"/>
                  <a:pt x="90" y="90"/>
                </a:cubicBezTo>
                <a:cubicBezTo>
                  <a:pt x="103" y="90"/>
                  <a:pt x="113" y="100"/>
                  <a:pt x="113" y="113"/>
                </a:cubicBezTo>
                <a:cubicBezTo>
                  <a:pt x="113" y="113"/>
                  <a:pt x="113" y="113"/>
                  <a:pt x="113" y="113"/>
                </a:cubicBezTo>
                <a:cubicBezTo>
                  <a:pt x="113" y="125"/>
                  <a:pt x="123" y="135"/>
                  <a:pt x="135" y="135"/>
                </a:cubicBezTo>
                <a:cubicBezTo>
                  <a:pt x="180" y="135"/>
                  <a:pt x="180" y="135"/>
                  <a:pt x="180" y="135"/>
                </a:cubicBezTo>
                <a:cubicBezTo>
                  <a:pt x="193" y="135"/>
                  <a:pt x="203" y="125"/>
                  <a:pt x="203" y="113"/>
                </a:cubicBezTo>
                <a:cubicBezTo>
                  <a:pt x="203" y="113"/>
                  <a:pt x="203" y="113"/>
                  <a:pt x="203" y="113"/>
                </a:cubicBezTo>
                <a:cubicBezTo>
                  <a:pt x="203" y="100"/>
                  <a:pt x="213" y="90"/>
                  <a:pt x="225" y="90"/>
                </a:cubicBezTo>
                <a:cubicBezTo>
                  <a:pt x="236" y="90"/>
                  <a:pt x="236" y="90"/>
                  <a:pt x="236" y="90"/>
                </a:cubicBezTo>
                <a:moveTo>
                  <a:pt x="24" y="231"/>
                </a:moveTo>
                <a:cubicBezTo>
                  <a:pt x="36" y="242"/>
                  <a:pt x="51" y="248"/>
                  <a:pt x="68" y="248"/>
                </a:cubicBezTo>
                <a:moveTo>
                  <a:pt x="248" y="248"/>
                </a:moveTo>
                <a:cubicBezTo>
                  <a:pt x="265" y="248"/>
                  <a:pt x="280" y="242"/>
                  <a:pt x="292" y="231"/>
                </a:cubicBezTo>
                <a:moveTo>
                  <a:pt x="28" y="126"/>
                </a:moveTo>
                <a:cubicBezTo>
                  <a:pt x="73" y="126"/>
                  <a:pt x="73" y="126"/>
                  <a:pt x="73" y="126"/>
                </a:cubicBezTo>
                <a:moveTo>
                  <a:pt x="243" y="126"/>
                </a:moveTo>
                <a:cubicBezTo>
                  <a:pt x="288" y="126"/>
                  <a:pt x="288" y="126"/>
                  <a:pt x="288" y="126"/>
                </a:cubicBezTo>
                <a:moveTo>
                  <a:pt x="68" y="45"/>
                </a:moveTo>
                <a:cubicBezTo>
                  <a:pt x="101" y="45"/>
                  <a:pt x="101" y="45"/>
                  <a:pt x="101" y="45"/>
                </a:cubicBezTo>
                <a:moveTo>
                  <a:pt x="248" y="45"/>
                </a:moveTo>
                <a:cubicBezTo>
                  <a:pt x="214" y="45"/>
                  <a:pt x="214" y="45"/>
                  <a:pt x="214" y="45"/>
                </a:cubicBezTo>
                <a:moveTo>
                  <a:pt x="135" y="293"/>
                </a:moveTo>
                <a:cubicBezTo>
                  <a:pt x="180" y="293"/>
                  <a:pt x="180" y="293"/>
                  <a:pt x="180" y="293"/>
                </a:cubicBezTo>
                <a:moveTo>
                  <a:pt x="68" y="293"/>
                </a:moveTo>
                <a:cubicBezTo>
                  <a:pt x="68" y="304"/>
                  <a:pt x="68" y="304"/>
                  <a:pt x="68" y="304"/>
                </a:cubicBezTo>
                <a:cubicBezTo>
                  <a:pt x="68" y="323"/>
                  <a:pt x="83" y="338"/>
                  <a:pt x="101" y="338"/>
                </a:cubicBezTo>
                <a:cubicBezTo>
                  <a:pt x="135" y="338"/>
                  <a:pt x="135" y="338"/>
                  <a:pt x="135" y="338"/>
                </a:cubicBezTo>
                <a:cubicBezTo>
                  <a:pt x="148" y="338"/>
                  <a:pt x="158" y="328"/>
                  <a:pt x="158" y="315"/>
                </a:cubicBezTo>
                <a:cubicBezTo>
                  <a:pt x="158" y="293"/>
                  <a:pt x="158" y="293"/>
                  <a:pt x="158" y="293"/>
                </a:cubicBezTo>
                <a:moveTo>
                  <a:pt x="158" y="293"/>
                </a:moveTo>
                <a:cubicBezTo>
                  <a:pt x="158" y="315"/>
                  <a:pt x="158" y="315"/>
                  <a:pt x="158" y="315"/>
                </a:cubicBezTo>
                <a:cubicBezTo>
                  <a:pt x="158" y="328"/>
                  <a:pt x="168" y="338"/>
                  <a:pt x="180" y="338"/>
                </a:cubicBezTo>
                <a:cubicBezTo>
                  <a:pt x="214" y="338"/>
                  <a:pt x="214" y="338"/>
                  <a:pt x="214" y="338"/>
                </a:cubicBezTo>
                <a:cubicBezTo>
                  <a:pt x="233" y="338"/>
                  <a:pt x="248" y="323"/>
                  <a:pt x="248" y="304"/>
                </a:cubicBezTo>
                <a:cubicBezTo>
                  <a:pt x="248" y="293"/>
                  <a:pt x="248" y="293"/>
                  <a:pt x="248" y="293"/>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411695194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AutoTags xmlns="9b581d78-fb6e-41e8-b4f6-3e4ff76e079f" xsi:nil="true"/>
    <SharedWithUsers xmlns="d36b642d-f91d-4864-bf14-fe6283ad7e29">
      <UserInfo>
        <DisplayName>Frank Chiappone</DisplayName>
        <AccountId>42</AccountId>
        <AccountType/>
      </UserInfo>
      <UserInfo>
        <DisplayName>Abby Schilbach</DisplayName>
        <AccountId>32</AccountId>
        <AccountType/>
      </UserInfo>
      <UserInfo>
        <DisplayName>Joe Brazier</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77E4D39FF3F64BA83B19A849608AF5" ma:contentTypeVersion="12" ma:contentTypeDescription="Create a new document." ma:contentTypeScope="" ma:versionID="4f5e22f5060ae67964ee3e99afe0948c">
  <xsd:schema xmlns:xsd="http://www.w3.org/2001/XMLSchema" xmlns:xs="http://www.w3.org/2001/XMLSchema" xmlns:p="http://schemas.microsoft.com/office/2006/metadata/properties" xmlns:ns2="9b581d78-fb6e-41e8-b4f6-3e4ff76e079f" xmlns:ns3="d36b642d-f91d-4864-bf14-fe6283ad7e29" targetNamespace="http://schemas.microsoft.com/office/2006/metadata/properties" ma:root="true" ma:fieldsID="6b2bbdc2fe7443d45efa388c058d17e9" ns2:_="" ns3:_="">
    <xsd:import namespace="9b581d78-fb6e-41e8-b4f6-3e4ff76e079f"/>
    <xsd:import namespace="d36b642d-f91d-4864-bf14-fe6283ad7e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81d78-fb6e-41e8-b4f6-3e4ff76e0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6b642d-f91d-4864-bf14-fe6283ad7e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20986b74-23f8-4e30-be98-ec89b3add932"/>
    <ds:schemaRef ds:uri="http://schemas.microsoft.com/office/2006/documentManagement/types"/>
    <ds:schemaRef ds:uri="http://schemas.microsoft.com/office/infopath/2007/PartnerControls"/>
    <ds:schemaRef ds:uri="6f15edc5-b4ea-48cc-ae72-c19e9dd02d58"/>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9b581d78-fb6e-41e8-b4f6-3e4ff76e079f"/>
    <ds:schemaRef ds:uri="d36b642d-f91d-4864-bf14-fe6283ad7e29"/>
  </ds:schemaRefs>
</ds:datastoreItem>
</file>

<file path=customXml/itemProps3.xml><?xml version="1.0" encoding="utf-8"?>
<ds:datastoreItem xmlns:ds="http://schemas.openxmlformats.org/officeDocument/2006/customXml" ds:itemID="{0B257B08-5595-432E-8579-6F0AB8824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81d78-fb6e-41e8-b4f6-3e4ff76e079f"/>
    <ds:schemaRef ds:uri="d36b642d-f91d-4864-bf14-fe6283ad7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101</TotalTime>
  <Words>8767</Words>
  <Application>Microsoft Office PowerPoint</Application>
  <PresentationFormat>Custom</PresentationFormat>
  <Paragraphs>447</Paragraphs>
  <Slides>27</Slides>
  <Notes>25</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Calibri</vt:lpstr>
      <vt:lpstr>Merriweather</vt:lpstr>
      <vt:lpstr>Segoe UI</vt:lpstr>
      <vt:lpstr>Segoe UI Black</vt:lpstr>
      <vt:lpstr>Segoe UI Light</vt:lpstr>
      <vt:lpstr>Segoe UI Semibold</vt:lpstr>
      <vt:lpstr>Segoe UI Semilight</vt:lpstr>
      <vt:lpstr>SegoePro</vt:lpstr>
      <vt:lpstr>Times New Roman</vt:lpstr>
      <vt:lpstr>Wingdings</vt:lpstr>
      <vt:lpstr>FY18 Enterprise</vt:lpstr>
      <vt:lpstr>think-cell Slide</vt:lpstr>
      <vt:lpstr>Seller guidance | K12 Buying Season Campaign deck</vt:lpstr>
      <vt:lpstr>Empower students to learn anywhere</vt:lpstr>
      <vt:lpstr>Remote learning presents new challenges</vt:lpstr>
      <vt:lpstr>Hybrid learning is the future</vt:lpstr>
      <vt:lpstr>Empower students to learn anywhere with Microsoft Education</vt:lpstr>
      <vt:lpstr>Achieve better learning outcomes with the best devices for learning anywhere</vt:lpstr>
      <vt:lpstr>Learn anywhere with devices built for remote and hybrid learning</vt:lpstr>
      <vt:lpstr>Empower students with devices built for  learning anywhere</vt:lpstr>
      <vt:lpstr>Engage everyone with built-in accessibility</vt:lpstr>
      <vt:lpstr>Secure devices and protect privacy with  comprehensive security</vt:lpstr>
      <vt:lpstr>Empower teachers to transform their classrooms with training, tools, and resources</vt:lpstr>
      <vt:lpstr>Ensure teacher readiness for any type of learning</vt:lpstr>
      <vt:lpstr>Build teacher confidence with training and resources</vt:lpstr>
      <vt:lpstr>Enable inclusive learning in one place with Microsoft Teams</vt:lpstr>
      <vt:lpstr>Streamline collaboration and build professional communities</vt:lpstr>
      <vt:lpstr>Keep students safe and data secure in online classrooms during remote and hybrid learning</vt:lpstr>
      <vt:lpstr>Keep students safe and data secure</vt:lpstr>
      <vt:lpstr>Maintain student safety with controls for meetings</vt:lpstr>
      <vt:lpstr>Have confidence students are protected with industry-leading security </vt:lpstr>
      <vt:lpstr>Microsoft provides support throughout your journey</vt:lpstr>
      <vt:lpstr>Find the right devices for your school slide 1</vt:lpstr>
      <vt:lpstr>Find the right devices for your school slide 2</vt:lpstr>
      <vt:lpstr>Meet the Surface family of devices</vt:lpstr>
      <vt:lpstr>Affordable and safe devices with free training</vt:lpstr>
      <vt:lpstr>Next steps</vt:lpstr>
      <vt:lpstr>Closing Slide</vt:lpstr>
      <vt:lpstr>Keep student data private and ensure data is never sold to advertisers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Spur Directions – DELETE THIS SLIDE</dc:title>
  <dc:creator>Ben Schifberg (The Spur Group Inc)</dc:creator>
  <cp:lastModifiedBy>Mohler, Timothy</cp:lastModifiedBy>
  <cp:revision>3</cp:revision>
  <dcterms:modified xsi:type="dcterms:W3CDTF">2021-10-09T00:13:25Z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t:lpwstr/>
  </property>
  <property fmtid="{D5CDD505-2E9C-101B-9397-08002B2CF9AE}" pid="3" name="Event1">
    <vt:lpwstr>217;#Unassigned|e51362f4-782c-41a8-bb7b-e0cfc8669933</vt:lpwstr>
  </property>
  <property fmtid="{D5CDD505-2E9C-101B-9397-08002B2CF9AE}" pid="4" name="Audience">
    <vt:lpwstr/>
  </property>
  <property fmtid="{D5CDD505-2E9C-101B-9397-08002B2CF9AE}" pid="5" name="AuthorIds_UIVersion_9728">
    <vt:lpwstr>46</vt:lpwstr>
  </property>
  <property fmtid="{D5CDD505-2E9C-101B-9397-08002B2CF9AE}" pid="6" name="AuthorIds_UIVersion_512">
    <vt:lpwstr>46</vt:lpwstr>
  </property>
  <property fmtid="{D5CDD505-2E9C-101B-9397-08002B2CF9AE}" pid="7" name="ContentTypeId">
    <vt:lpwstr>0x0101004777E4D39FF3F64BA83B19A849608AF5</vt:lpwstr>
  </property>
</Properties>
</file>